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87" r:id="rId4"/>
    <p:sldId id="288" r:id="rId5"/>
    <p:sldId id="258" r:id="rId6"/>
    <p:sldId id="289" r:id="rId7"/>
    <p:sldId id="259" r:id="rId8"/>
    <p:sldId id="260" r:id="rId9"/>
    <p:sldId id="261" r:id="rId10"/>
    <p:sldId id="290" r:id="rId11"/>
    <p:sldId id="262" r:id="rId12"/>
    <p:sldId id="291" r:id="rId13"/>
    <p:sldId id="263" r:id="rId14"/>
    <p:sldId id="264" r:id="rId15"/>
    <p:sldId id="265" r:id="rId16"/>
    <p:sldId id="266" r:id="rId17"/>
    <p:sldId id="292" r:id="rId18"/>
    <p:sldId id="267" r:id="rId19"/>
    <p:sldId id="343" r:id="rId20"/>
    <p:sldId id="268" r:id="rId21"/>
    <p:sldId id="269" r:id="rId22"/>
    <p:sldId id="270" r:id="rId23"/>
    <p:sldId id="344" r:id="rId24"/>
    <p:sldId id="345" r:id="rId25"/>
    <p:sldId id="271" r:id="rId26"/>
    <p:sldId id="293" r:id="rId27"/>
    <p:sldId id="272" r:id="rId28"/>
    <p:sldId id="346" r:id="rId29"/>
    <p:sldId id="294" r:id="rId30"/>
    <p:sldId id="295" r:id="rId31"/>
    <p:sldId id="347" r:id="rId32"/>
    <p:sldId id="348" r:id="rId33"/>
    <p:sldId id="349" r:id="rId34"/>
    <p:sldId id="273" r:id="rId35"/>
    <p:sldId id="296" r:id="rId36"/>
    <p:sldId id="350" r:id="rId37"/>
    <p:sldId id="274" r:id="rId38"/>
    <p:sldId id="297" r:id="rId39"/>
    <p:sldId id="275" r:id="rId40"/>
    <p:sldId id="298" r:id="rId41"/>
    <p:sldId id="351" r:id="rId42"/>
    <p:sldId id="352" r:id="rId43"/>
    <p:sldId id="353" r:id="rId44"/>
    <p:sldId id="354" r:id="rId45"/>
    <p:sldId id="276" r:id="rId46"/>
    <p:sldId id="277" r:id="rId47"/>
    <p:sldId id="278" r:id="rId48"/>
    <p:sldId id="279" r:id="rId49"/>
    <p:sldId id="355" r:id="rId50"/>
    <p:sldId id="299" r:id="rId51"/>
    <p:sldId id="300" r:id="rId52"/>
    <p:sldId id="301" r:id="rId53"/>
    <p:sldId id="302" r:id="rId54"/>
    <p:sldId id="303" r:id="rId55"/>
    <p:sldId id="280" r:id="rId56"/>
    <p:sldId id="281" r:id="rId57"/>
    <p:sldId id="282" r:id="rId58"/>
    <p:sldId id="325" r:id="rId59"/>
    <p:sldId id="326" r:id="rId60"/>
    <p:sldId id="305" r:id="rId61"/>
    <p:sldId id="356" r:id="rId62"/>
    <p:sldId id="357" r:id="rId63"/>
    <p:sldId id="358" r:id="rId64"/>
    <p:sldId id="306" r:id="rId65"/>
    <p:sldId id="307" r:id="rId66"/>
    <p:sldId id="327" r:id="rId67"/>
    <p:sldId id="328" r:id="rId68"/>
    <p:sldId id="308" r:id="rId69"/>
    <p:sldId id="360" r:id="rId70"/>
    <p:sldId id="309" r:id="rId71"/>
    <p:sldId id="329" r:id="rId72"/>
    <p:sldId id="310" r:id="rId73"/>
    <p:sldId id="311" r:id="rId74"/>
    <p:sldId id="330" r:id="rId75"/>
    <p:sldId id="359" r:id="rId76"/>
    <p:sldId id="331" r:id="rId77"/>
    <p:sldId id="332" r:id="rId78"/>
    <p:sldId id="312" r:id="rId79"/>
    <p:sldId id="313" r:id="rId80"/>
    <p:sldId id="333" r:id="rId81"/>
    <p:sldId id="314" r:id="rId82"/>
    <p:sldId id="334" r:id="rId83"/>
    <p:sldId id="335" r:id="rId84"/>
    <p:sldId id="336" r:id="rId85"/>
    <p:sldId id="315" r:id="rId86"/>
    <p:sldId id="337" r:id="rId87"/>
    <p:sldId id="338" r:id="rId88"/>
    <p:sldId id="339" r:id="rId89"/>
    <p:sldId id="340" r:id="rId90"/>
    <p:sldId id="317" r:id="rId91"/>
    <p:sldId id="318" r:id="rId92"/>
    <p:sldId id="341" r:id="rId93"/>
    <p:sldId id="319" r:id="rId94"/>
    <p:sldId id="320" r:id="rId95"/>
    <p:sldId id="361" r:id="rId96"/>
    <p:sldId id="363" r:id="rId97"/>
    <p:sldId id="364" r:id="rId98"/>
    <p:sldId id="365" r:id="rId99"/>
    <p:sldId id="367" r:id="rId100"/>
    <p:sldId id="368" r:id="rId101"/>
    <p:sldId id="366" r:id="rId102"/>
    <p:sldId id="369" r:id="rId103"/>
    <p:sldId id="370" r:id="rId104"/>
    <p:sldId id="371" r:id="rId105"/>
    <p:sldId id="372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4660"/>
  </p:normalViewPr>
  <p:slideViewPr>
    <p:cSldViewPr>
      <p:cViewPr varScale="1">
        <p:scale>
          <a:sx n="57" d="100"/>
          <a:sy n="57" d="100"/>
        </p:scale>
        <p:origin x="129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00:0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1360 1650 24575,'-20'-1'0,"0"-1"0,-31-7 0,27 4 0,-30-2 0,-175 5 0,117 3 0,89 1 0,-1 0 0,-29 7 0,27-4 0,-41 3 0,-201-8 0,124-1 0,140 1 0,0 0 0,0 0 0,0 0 0,0-1 0,0 0 0,0 1 0,0-1 0,0-1 0,-7-2 0,9 3 0,0-1 0,0 0 0,0 0 0,0 1 0,0-1 0,0 0 0,0 0 0,1-1 0,-1 1 0,1 0 0,0-1 0,-1 1 0,1 0 0,0-1 0,-1-4 0,-4-17 0,1 0 0,1 0 0,-1-39 0,2 27 0,-8-40 0,6 49 0,-2-41 0,4 29-154,-2-1 1,-11-43-1,-6-45-171,-4-64 325,16 132 0,4 23 0,-2-61 0,8 71 164,-1 0 0,-1 0 0,-9-47-1,5 47-141,2-2 0,2 1 0,0 0 0,2 0-1,4-39 1,-3 62-22,0 1 0,0-1 0,0 1 0,1 0 0,-1-1 0,1 1 0,0 0 0,0 0 0,1 0 0,-1 0 0,1 0 0,0 0 0,0 1 0,0-1 0,0 1 0,1 0 0,0 0 0,7-5 0,6-1 0,0 0 0,1 0 0,25-7 0,4-2 0,-43 16 0,109-55 0,-106 53 0,0 1 0,1 0 0,-1 0 0,1 1 0,-1-1 0,1 2 0,0-1 0,15 0 0,68 4 0,-43 0 0,291-2 0,-313 2 0,-1 2 0,1 0 0,-1 2 0,0 0 0,24 11 0,17 3 0,-46-15 0,15 5 0,1 1 0,42 20 0,-12 2 0,-38-17 0,1-2 0,1-1 0,34 11 0,-26-11 0,0 2 0,53 28 0,-65-30 0,167 68 0,-152-66 0,-1 3 0,63 38 0,-91-49 0,-6-2 0,0-1 0,1-1 0,-1 1 0,1-1 0,0 0 0,0-1 0,0 1 0,14 1 0,-14-3 0,0 0 0,0 0 0,0 1 0,0 0 0,0 0 0,-1 0 0,9 5 0,-12-6 0,-1 1 0,0 0 0,1 0 0,-1 0 0,0 0 0,0 0 0,0 1 0,0-1 0,-1 0 0,1 1 0,-1 0 0,1-1 0,-1 1 0,0 0 0,0-1 0,0 1 0,-1 0 0,1 0 0,-1 0 0,1 4 0,2 36 0,-5 73 0,-1-31 0,3-65 0,-1 1 0,-1 0 0,-7 34 0,6-44 0,-1 0 0,1-1 0,-2 1 0,0-1 0,0 0 0,0-1 0,-1 1 0,-12 13 0,12-15 0,-1 0 0,1 1 0,0 0 0,0 0 0,1 0 0,1 1 0,-7 19 0,4-12 0,0-1 0,-1 0 0,0-1 0,-1 0 0,-16 20 0,10-16 0,-21 41 0,24-32 0,4-10 0,-1 0 0,0 0 0,-2-1 0,-23 31 0,30-44 0,-1 0 0,1 0 0,-1 0 0,0-1 0,-1 0 0,1 0 0,0 0 0,-1 0 0,0-1 0,0 0 0,-7 2 0,-9 0 0,-41 4 0,1-1 0,29-2 0,-48 1 0,24-3 0,-38 12 0,46-6 0,-51 14 0,83-20 0,-21 5 0,0-2 0,-60 2 0,82-6 0,0 0 0,0 0 0,0 1 0,0 1 0,-16 7 0,15-5 0,-1-1 0,1 0 0,-35 3 0,-70-8 104,74 0-1573,27-1-5357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2:53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5810 9266 24575,'-17'1'0,"0"-1"0,0-2 0,0 1 0,1-2 0,-1 0 0,-32-11 0,-155-69 0,179 73 0,-1 2 0,0 0 0,-52-7 0,39 9 0,1-2 0,1-1 0,-58-23 0,45 16 0,-10-4 0,28 7 0,-1 2 0,-44-9 0,-28-8 0,-132-59 0,205 76 11,18 5-30,0 1 0,-1 0 1,0 1-1,0 1 1,-23-3-1,15 3-53,-1-1 0,2-1 1,-1-1-1,1-1 0,-34-15 0,-19-7-7,-91-29 79,96 44 233,51 11-139,-1-1-1,1 0 1,-18-8 0,2 0-94,25 10 0,0-2 0,1 1 0,-1-1 0,1-1 0,-11-6 0,-5-5 1,-36-17 1,41 23-2,-43-17 0,44 20 0,0-1 0,1-1 0,-19-12 0,-93-56 0,79 49 0,-68-50 0,107 70 0,1-1 0,-1 2 0,-1 0 0,-25-11 0,19 9 0,1-1 0,0 0 0,0-1 0,-30-26 0,-25-15 0,14 12-556,1-2-1,-59-56 0,72 54-190,27 26 108,0 0 1,-34-24-1,17 16 1097,-33-30-1,20 14-451,-16-14-559,-39-30-544,69 59 1507,-38-39 0,-27-21 327,44 42-893,-66-72 1,40 38 258,-105-112-917,169 175 981,2-2-1,-20-29 1,-17-19 362,24 32-612,-31-47-1,16 20 24,-40-67-336,56 82 118,-52-66 1,65 93 287,1 0 1,1-1-1,1 0 0,-15-38 1,-11-19 9,26 59-20,-23-29 0,21 30 0,-17-28 0,9 6 157,-29-77-1,41 94-302,-1 1-1,-1 0 1,-18-26-1,15 26-32,1 0-1,-17-41 0,-60-161 1543,17 58-1867,62 136 540,2 0-1,-6-35 1,-5-17 404,8 46-644,-18-36 1,15 40 922,-15-53 0,11 24-102,9 29-375,-9-42 0,5 7-917,-24-65-1,33 117 657,-33-122 19,-24-70 0,57 191 191,1-1-1,0-1 1,1 1-1,1 0 1,0-26-1,-5-33-82,-21-67-1643,3-12 1575,-4-67 71,24 175-418,-5-24 95,4 37 126,-1-33-1,7-2 87,0 37-5,0 1 0,-9-54 0,0 21 391,3 1 0,3-1 0,5-68 0,0 25-46,-4-6 248,4-125 761,4 190-2215,19-77 0,-6 33 877,-15 71-21,70-308-1109,-48 210 1450,-21 90-218,0 1-1,2-1 0,1 1 1,11-27-1,5-7 181,-17 41-121,1 0 0,14-26 0,-9 22-172,13-34 0,-15 32 0,14-26 0,-7 21 218,1 0 0,38-47 0,-46 64-218,17-27 0,-20 27 0,0 1 0,19-20 0,6 0-134,-17 18 3,-1-1-1,18-23 1,-25 29 213,1 1-1,-1 0 1,2 0 0,-1 1-1,14-8 1,23-21 169,-35 27-232,0-1 69,0 0 1,0 1-1,1 1 0,1 0 0,21-12 0,-18 12-88,-1-1 0,1 0 0,13-13 0,15-10 0,-8 7 0,-25 17 0,1 0 0,0 1 0,1 1 0,0 0 0,14-6 0,-8 5 0,1-1 0,25-16 0,6-4 0,-16 15 0,-27 11 0,0 0 0,0 0 0,0-1 0,9-5 0,-7 3 0,0 1 0,1 0 0,0 1 0,-1 0 0,1 1 0,1 0 0,15-2 0,-9 2 0,32-11 0,-10 1 0,47-9 0,-64 17 0,79-14 0,-46 5 0,115-12 0,-110 16 32,-41 5-88,1 2 0,22-1 1,502 3-481,-260 2-1903,242-1 2561,-506 2-122,-1 0-1,29 6 1,-25-3 1,30 1-1,46 6-299,8 1 1020,-72-10-600,1 2 1,42 11 0,23 4-588,-30-14 466,-45-5 0,40 7 0,-29 0-2,10 2 74,-1-1 1,88 3 0,-97-12-362,-8-2 255,1 2-1,-1 2 1,0 0 0,0 2 0,44 12 0,51 14 829,-6-3 1116,-46-4-1791,119 20-1,-164-36-119,0 0 0,0 2 0,-1 0 0,-1 2 0,36 20 0,-31-15 0,0-1 0,66 21 0,-65-27 0,-1 3 0,0 0 0,51 30 0,34 14-966,-107-52 966,-1 0 0,1-1 0,0 0 0,0-1 0,17 3 0,-15-3 0,0 0 0,0 1 0,19 7 0,42 19-211,-41-17-83,34 17-1,-41-18 349,0-1 0,1-1 0,38 8 0,-40-11-7,0 0 0,-1 1 0,1 2 1,35 18-1,44 26-47,-47-27 0,-43-20-15,-1-2-1,21 6 1,-22-8 160,-1 1 1,1 0-1,-1 1 0,0 0 1,16 10-1,26 18 165,-25-17-221,27 22 0,9 7-89,-48-36 0,0 0 0,-1 2 0,-1 0 0,0 0 0,0 1 0,12 14 0,-20-19 0,1-1 0,0 0 0,0 0 0,0 0 0,1-1 0,-1 1 0,1-1 0,0-1 0,0 1 0,12 4 0,-4 0 0,-1 0 0,0 1 0,-1 0 0,0 1 0,16 16 0,-12-10 0,28 20 0,-26-21-140,0-1 0,16 19-1,-20-19 13,0 0 0,1-1 0,22 14 0,-6-5 125,0 2 0,47 46 0,-10-7 168,100 93 572,-134-122-697,122 121-40,-132-126 0,-19-23 0,0 1 0,1 0 0,10 9 0,112 106 0,61 63-1657,-92-98 1722,-69-65 213,-2 1 1,-1 2-1,24 28 0,-41-43-215,2 0-1,-1-1 0,1-1 0,11 9 0,19 16 106,-4 10-168,-10-11 0,3 0 0,-8-10 0,-1 1 0,30 45 0,-33-40 0,1 0 0,2-1 0,38 42 0,-53-63 0,0 0 0,0 0 0,-1 1 0,0 0 0,0 0 0,5 14 0,-6-13 0,1 1 0,0-1 0,1 0 0,8 12 0,16 19 0,45 79 0,-35-53 0,4-5 0,-31-46 0,-1 0 0,-1 1 0,0 0 0,7 18 0,-3 5 0,-11-27 0,1 0 0,0-1 0,9 17 0,63 104 0,-65-110 0,-2 0 0,0 0 0,8 31 0,4 12 0,22 40-222,26 77-590,-2-23-290,-52-126 1036,-4-8 55,-5-13 31,0 1 1,-1 1-1,0-1 0,-1 1 1,0-1-1,1 16 1,0 1 145,2 1 0,0-1 1,14 30-1,5 22-170,-13-28 329,-7-25 77,14 40-1,-15-55-374,-2 1 0,0 0 0,0-1 0,-2 1 0,1 25 0,-1-22 3,0 0 0,1 0 0,4 19-1,0-12-29,-2 1 0,0 0 0,0 30 0,-6 77 0,0-44 0,2 487 0,-2-539 0,-2 1 0,-2-1 0,-2 0 0,-18 55 0,-1 4 0,12-34 0,-21 90 0,-43 146 0,44-178 0,8 7 0,20-87 0,-1 0 0,-21 59 0,-34 76-639,51-132 639,-6 44 0,-8 25 0,11-64 0,-35 69 0,43-98 199,1 1-1,-8 38 1,10-39-156,-3 13-43,-3 14 0,-1 0 0,-2 0 0,-22 47 0,-8 13 0,-16 32 0,54-129 0,-1 0 0,0 0 0,-1-1 0,1 0 0,-1 0 0,-1 0 0,1-1 0,-1 0 0,0 0 0,-1-1 0,-12 6 0,-20 14 0,21-13 0,-1 0 0,-41 15 0,-7 3 0,55-24 0,0-1 0,0 0 0,-1-1 0,-27 4 0,23-5 0,0 2 0,-22 7 0,-13 9-456,-91 51-1,133-66 457,1-1 0,-1 0 0,-1-1 0,-17 4 0,14-4 0,1 0 0,-20 9 0,-9 7-25,11-6 114,-35 22-1,56-30 21,1-1 1,-1 0-1,0 0 0,-21 4 0,17-5-37,0 1 0,-17 7-1,-31 20-71,22-11 0,-65 23 0,95-40 0,-70 19 0,4-2 312,52-13-871,-1-1 0,-33 4 0,39-9-6267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3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1406 1 24575,'-4'1'0,"-1"1"0,1 0 0,0 0 0,0 0 0,0 0 0,0 1 0,0 0 0,0 0 0,1 0 0,-1 0 0,-4 6 0,2-3 0,-8 8 0,0 2 0,2 0 0,-1 0 0,2 1 0,0 1 0,-8 19 0,-37 55 0,15-27 0,9-16 0,22-36 0,1 0 0,1 1 0,-13 26 0,11-17 0,-2-1 0,0-1 0,-2 0 0,-19 23 0,-18 29 0,-41 97 0,80-152 0,-23 26 0,23-31 0,1 2 0,-19 30 0,0 6 0,-66 84 0,35-54 0,16-24 0,-8 11 0,35-43 0,-25 27 0,22-29 0,-17 28 0,29-39 0,0 0 0,0 0 0,-1-1 0,0 0 0,-1 0 0,-1-2 0,-13 11 0,14-11 0,0 0 0,1 1 0,0 1 0,1-1 0,0 1 0,-11 19 0,11-16 0,0-1 0,-1 0 0,-1 0 0,-18 15 0,17-17 0,5-6 0,-1 0 0,1 1 0,1 0 0,-1 1 0,1-1 0,0 1 0,1 1 0,-1-1 0,2 1 0,-8 14 0,3-2-1365,0-3-5461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4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24575,'5'0'0,"1"1"0,-1 0 0,1 0 0,-1 1 0,1 0 0,-1 0 0,0 0 0,0 1 0,0-1 0,0 1 0,0 0 0,0 1 0,-1-1 0,8 9 0,-4-6 0,-1 0 0,1-1 0,-1 1 0,14 5 0,-5-4 0,0 0 0,0 1 0,0 1 0,-1 1 0,22 17 0,9 10 0,1-2 0,69 37 0,-91-57 0,27 24 0,-1 0 0,-50-39 0,1 1 0,-1-1 0,0 1 0,0-1 0,0 1 0,0 0 0,0 0 0,0 0 0,0-1 0,0 1 0,-1 0 0,1 0 0,0 0 0,0 0 0,-1 1 0,1-1 0,-1 0 0,1 2 0,-1-3 0,0 1 0,0-1 0,0 1 0,0 0 0,0-1 0,-1 1 0,1-1 0,0 1 0,0-1 0,-1 1 0,1 0 0,-1-1 0,1 0 0,0 1 0,-1-1 0,1 1 0,-1-1 0,1 1 0,-1-1 0,1 0 0,-1 1 0,1-1 0,-1 0 0,-1 1 0,-4 1 0,0 0 0,0 0 0,0 0 0,0-1 0,-10 1 0,-30 1 0,0-2 0,-48-5 0,69 0-1365,5-3-5461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4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24575,'1'4'0,"0"-1"0,1 1 0,0-1 0,-1 1 0,1-1 0,1 1 0,-1-1 0,0 0 0,1 0 0,-1 0 0,7 5 0,-3-2 0,0 0 0,0-1 0,0 0 0,1-1 0,-1 1 0,1-1 0,11 4 0,-10-4 0,0 0 0,-1 0 0,0 1 0,0-1 0,12 12 0,4 7-74,-8-5-82,2-2 0,28 22 0,-19-17 247,-1 1-1,-1 2 0,-1 0 1,33 46-1,-47-61-52,0 1-1,14 11 1,17 17-61,101 112 23,-137-146 0,0 2 31,1-1-1,-1 1 1,-1 0 0,1 0-1,-1 0 1,0 0-1,-1 1 1,1-1 0,-1 1-1,2 10 1,-2-8-274,0 0 0,1-1-1,0 1 1,0-1 0,1 1 0,6 9 0,1-4-6583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4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0 24575,'-11'0'0,"0"1"0,1 1 0,0-1 0,-1 2 0,1-1 0,0 1 0,0 1 0,0 0 0,-10 5 0,1 3 0,0 0 0,0 0 0,-20 20 0,-9 5 0,35-28 0,0 0 0,0 1 0,1 1 0,1 0 0,0 1 0,-13 16 0,-12 21 0,28-41 0,2 0 0,-1 0 0,1 1 0,0 0 0,1 0 0,0 0 0,0 0 0,1 1 0,1 0 0,-1 0 0,-2 13 0,3 17 0,4 73 0,1-55 0,-2-46 0,2 1 0,-1-1 0,2 0 0,-1 0 0,2 0 0,7 19 0,37 64 0,-9-21 0,-21-40 0,1-1 0,28 39 0,-38-60 0,-1-1 0,2 0 0,-1-1 0,15 13 0,-19-19 0,1 0 0,0-1 0,-1 1 0,1-1 0,0 0 0,1-1 0,-1 1 0,0-1 0,1-1 0,-1 1 0,9 0 0,23 1 0,0-1 0,66-7 0,-97 4 0,1 1 0,-1-2 0,1 1 0,-1-1 0,0 0 0,1 0 0,-1-1 0,0 0 0,-1 0 0,1-1 0,-1 0 0,1 0 0,10-9 0,3-7 0,2 1 0,0 1 0,1 1 0,1 1 0,38-19 0,-52 30 0,-1-1 0,0 0 0,0-1 0,-1 1 0,0-1 0,0-1 0,0 0 0,-1 0 0,-1 0 0,1-1 0,-1 0 0,-1 0 0,8-15 0,-7 7 0,0 0 0,-2 0 0,1 0 0,-2 0 0,0 0 0,-1-1 0,-1-26 0,-3-260 0,2 296 0,0 0 0,0 0 0,-1 1 0,0-1 0,0 1 0,-1-1 0,0 1 0,-1-1 0,1 1 0,-1 0 0,-1 0 0,1 0 0,-1 1 0,0-1 0,-6-6 0,2 3 0,1-1 0,0 0 0,1 0 0,0 0 0,0-1 0,-4-14 0,5 12 0,0 1 0,-1-1 0,-1 1 0,-9-12 0,6 14 0,10 12 0,0-1 0,0 0 0,-1 0 0,1 0 0,0 0 0,0 0 0,0 0 0,0 0 0,0 0 0,-1 0 0,1 0 0,0 1 0,0-1 0,0 0 0,0 0 0,0 0 0,0 0 0,0 0 0,-1 1 0,1-1 0,0 0 0,0 0 0,0 0 0,0 0 0,0 1 0,0-1 0,0 0 0,0 0 0,0 0 0,0 0 0,0 1 0,0-1 0,0 0 0,0 0 0,0 0 0,0 0 0,0 1 0,0-1 0,1 0 0,5 29 0,-5-24 0,2 5 0,0-1 0,1 1 0,0-1 0,1 0 0,0 0 0,0 0 0,8 8 0,51 56 0,-35-42 0,2 1 0,62 48 0,-12-12 0,-59-46 0,-17-17 0,0 1 0,0-1 0,1 0 0,-1 0 0,1-1 0,0 0 0,1 0 0,-1 0 0,1-1 0,13 5 0,-9-5 0,0 1 0,0 0 0,0 1 0,0 0 0,-1 1 0,11 8 0,-9-7 0,1 0 0,-1 0 0,1-1 0,0-1 0,1 0 0,-1-1 0,1 0 0,25 3 0,2-3 0,69-4 0,22 1 0,-112 2-269,33 9 0,-34-7 69,-1-1 0,25 2 0,-7-5 200,-16 0 0,0 0 0,0 1 0,21 6 0,28 5 497,-42-9-176,28 9-1,-36-8-661,1-1 0,-1-1-1,26 2 1,-20-4-6485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24575,'0'40'0,"-1"-16"0,1 0 0,1 0 0,1-1 0,8 40 0,3-13 0,-9-30 0,1 0 0,0 0 0,18 37 0,-2-5 0,-17-40 0,1 0 0,0 0 0,1 0 0,8 13 0,-9-18-195,-1 0 0,1 0 0,-2 1 0,1 0 0,-1-1 0,3 10 0,-1 4-6631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881 490 24575,'0'-9'0,"-1"0"0,0 0 0,-1 0 0,0 1 0,0-1 0,-1 1 0,0-1 0,0 1 0,-6-10 0,-6-7 0,-27-36 0,-5-6 0,28 32 0,-26-38 0,39 66 0,0-1 0,0 1 0,-1 0 0,0 1 0,0-1 0,-15-9 0,-8-4 0,21 14 0,0 0 0,0 0 0,0 1 0,-1 0 0,0 0 0,0 1 0,0 1 0,0-1 0,-15-1 0,-11 1 0,0 3 0,-71 5 0,97-3 0,-1 1 0,1 0 0,0 1 0,0 0 0,0 0 0,1 1 0,-1 1 0,1-1 0,0 2 0,0-1 0,1 1 0,-1 0 0,1 1 0,1 0 0,-1 0 0,1 1 0,0 0 0,1 0 0,-10 18 0,-13 17 0,15-22 0,-20 38 0,26-45 0,1 1 0,1 0 0,1 0 0,0 0 0,1 1 0,1-1 0,-3 31 0,5-34 0,1 1 0,0-1 0,1 0 0,0 0 0,4 16 0,-4-25 0,0 1 0,0-1 0,1 0 0,-1 0 0,1 0 0,-1 0 0,1 0 0,0 0 0,0 0 0,0 0 0,1-1 0,-1 1 0,1-1 0,-1 0 0,1 1 0,0-1 0,0-1 0,0 1 0,0 0 0,0-1 0,0 1 0,1-1 0,3 1 0,184 49 0,-155-45 0,-1-1 0,1-1 0,0-3 0,61-4 0,-15 1 0,-66 1 0,-1-1 0,1-1 0,0 0 0,-1-1 0,0 0 0,0-2 0,0 0 0,24-14 0,-32 16 0,-1 0 0,0 0 0,0-1 0,0 0 0,6-7 0,11-9 0,-18 16 0,-1 0 0,1 0 0,-1 0 0,0 0 0,0-1 0,6-10 0,-8 11 0,1 0 0,0 0 0,0 0 0,0 1 0,1-1 0,0 1 0,0 0 0,0 0 0,0 0 0,7-4 0,13-6 0,41-33 0,-64 47 0,-1-1 0,1 1 0,-1-1 0,0 1 0,1-1 0,-1 1 0,1 0 0,-1-1 0,1 1 0,-1 0 0,1-1 0,-1 1 0,1 0 0,0 0 0,-1 0 0,1 0 0,-1-1 0,1 1 0,-1 0 0,1 0 0,0 0 0,-1 0 0,1 0 0,-1 0 0,1 0 0,0 0 0,-1 1 0,1-1 0,-1 0 0,2 1 0,-1 0 0,-1 0 0,1 0 0,0 0 0,0 0 0,-1 0 0,1 0 0,-1 0 0,1 0 0,-1 0 0,1 1 0,-1-1 0,0 0 0,1 3 0,0 8 0,-1 1 0,0 16 0,-1-20 0,0 19 0,-2 0 0,-1 0 0,-8 28 0,10-50-195,1-1 0,0 1 0,1-1 0,-1 1 0,1-1 0,1 9 0,3 3-6631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24575,'5'0'0,"7"0"0,2 5 0,-2 8 0,-3 5 0,-3 6 0,-2 4 0,-3 1 0,0 3 0,-1-1 0,-1 0 0,1 1 0,-1-1 0,1-1 0,-1 1 0,1-11 0,0-8-8191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0 269 24575,'0'-2'0,"1"0"0,-1 0 0,1 0 0,-1 0 0,1 0 0,0 0 0,0 0 0,0 1 0,0-1 0,0 0 0,0 0 0,0 1 0,1-1 0,-1 1 0,0-1 0,1 1 0,0 0 0,-1-1 0,4-1 0,0 0 0,0 0 0,0 0 0,0 1 0,0 0 0,10-3 0,18-4 0,0-1 0,-1-2 0,50-25 0,-64 28 0,1 1 0,21-6 0,-19 7 0,31-16 0,-38 17 0,0 0 0,1 1 0,-1 1 0,20-4 0,-33 8 0,2-1-68,0 1 0,0-1-1,0 0 1,0 0 0,-1 0 0,1-1-1,0 1 1,-1-1 0,1 1 0,0-1-1,-1 0 1,0 0 0,0 0 0,1 0-1,-1-1 1,0 1 0,-1 0-1,1-1 1,2-4 0,4-11-6758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4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 24575,'0'0'0,"0"0"0,0 0 0,0 0 0,0 1 0,0-1 0,0 0 0,0 0 0,-1 0 0,1 0 0,0 0 0,0 0 0,0 0 0,0 0 0,-1 1 0,1-1 0,0 0 0,0 0 0,0 0 0,0 0 0,-1 0 0,1 0 0,0 0 0,0 0 0,0 0 0,-1 0 0,1 0 0,0 0 0,0 0 0,0 0 0,0 0 0,-1 0 0,1 0 0,0-1 0,0 1 0,0 0 0,0 0 0,-1 0 0,1 0 0,0 0 0,0 0 0,0 0 0,0-1 0,0 1 0,-1 0 0,1 0 0,0 0 0,0 0 0,0 0 0,0-1 0,0 1 0,0 0 0,0 0 0,0 0 0,0 0 0,0-1 0,0 1 0,0 0 0,-10 16 0,5 7 0,1-1 0,0 0 0,2 1 0,1 0 0,3 44 0,0-18 0,-4 55 0,5 94 0,-3-195 17,0-1 0,0 0 0,1 0 1,-1 1-1,1-1 0,-1 0 0,1 0 0,0 0 0,0 1 0,0-1 0,0 0 0,0 0 0,0 0 0,0-1 0,1 1 0,-1 0 0,1 0 0,-1-1 1,3 3-1,-2-3-118,1 0 1,-1 0-1,1 0 1,-1-1 0,1 1-1,0-1 1,-1 1-1,1-1 1,-1 0 0,1 0-1,0 0 1,-1 0 0,1 0-1,0-1 1,-1 1-1,4-2 1,13-2-6726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667 371 24575,'1'-68'0,"-3"-75"0,-1 120 0,-2 1 0,-10-33 0,14 51 0,-1 1 0,1-1 0,-1 1 0,0 0 0,0 0 0,-1 0 0,1 0 0,-1 0 0,1 0 0,-1 0 0,0 1 0,0-1 0,0 1 0,0 0 0,-1 0 0,1 0 0,-1 1 0,1-1 0,-1 1 0,1 0 0,-1 0 0,0 0 0,1 0 0,-9 0 0,-5-1 0,1 1 0,-1 1 0,0 1 0,-22 3 0,28-2 0,-1 1 0,1 0 0,0 0 0,0 2 0,1-1 0,-1 1 0,1 1 0,0 0 0,-15 11 0,-7 9 0,-38 40 0,58-54 0,-11 13 0,0 2 0,-24 36 0,45-60 0,-12 17 0,8-12 0,-1 0 0,2 0 0,0 1 0,0 0 0,0 0 0,-5 15 0,0 10 0,3-11 0,0 0 0,-5 46 0,-4 35 0,9-67 0,-3 62 0,9-64 0,4 171 0,0-186 0,1 0 0,10 30 0,-11-43 0,-2-3 0,1-1 0,-1 1 0,1-1 0,0 1 0,0-1 0,1 0 0,-1 0 0,1 0 0,-1-1 0,1 1 0,0 0 0,0-1 0,0 0 0,0 0 0,1 0 0,-1 0 0,1 0 0,-1-1 0,1 1 0,-1-1 0,1 0 0,0 0 0,0 0 0,-1-1 0,1 1 0,6-1 0,-2 0 0,0 0 0,0 0 0,0-1 0,0 0 0,0 0 0,0-1 0,0 0 0,-1 0 0,1-1 0,-1 0 0,0 0 0,8-5 0,106-63 0,-106 60 0,-1 0 0,-1-1 0,1 0 0,-2-1 0,20-26 0,-18 21 0,1 1 0,32-29 0,-41 42 0,0-1 0,-1 1 0,0-1 0,0 0 0,0 0 0,-1-1 0,0 1 0,0-1 0,0 0 0,5-12 0,30-56 0,-31 61 0,0 0 0,-1-1 0,-1 0 0,0 0 0,-1 0 0,0-1 0,3-19 0,-5 17 0,-3 39 0,-1-3 0,-1 52 0,4 138 0,-1-198 0,0-1 0,1 0 0,1 0 0,0 0 0,0 0 0,1-1 0,5 12 0,-7-17 0,1 0 0,-1 0 0,1 0 0,0 0 0,0-1 0,0 1 0,0-1 0,1 0 0,-1 0 0,1 0 0,0 0 0,0-1 0,0 1 0,0-1 0,0 0 0,1 0 0,6 1 0,2-1-124,0 0 0,0-1 0,0-1 0,1 0 0,-1-1 0,0 0-1,0-1 1,0-1 0,0 0 0,13-5 0,-4 2-6702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2:57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4021 222 24575,'-1089'0'-1307,"1064"-2"1307,0 0 0,1-2 0,-45-12 0,41 8 0,-1 1 0,-34-2 0,-41-3-497,-39-1-312,112 10 881,-50-9 1,25 2-22,-2 0-158,26 4 1322,-57-3 1,-40-2-1712,4-1 385,82 9 111,-46-9 0,27 3 0,36 4 196,-43-13 0,-12-3 112,41 17-308,1 1 0,-68 4 0,32 1 0,65-2 0,1 1 0,-1 0 0,1 1 0,-1 0 0,1 0 0,-1 1 0,1 0 0,0 1 0,0 0 0,-16 10 0,10-3 0,0 0 0,0 1 0,1 1 0,-20 23 0,25-27 0,-1 0 0,0-1 0,-1 0 0,0-1 0,-14 8 0,16-10 0,0 0 0,0 1 0,1-1 0,-1 2 0,1-1 0,1 1 0,-1 0 0,1 1 0,-9 12 0,9-10 0,0 0 0,-1-1 0,0 0 0,0 0 0,-1-1 0,0-1 0,-1 1 0,0-1 0,0-1 0,-12 6 0,15-7 0,-1 1 0,1 0 0,0 1 0,1-1 0,0 1 0,-7 10 0,6-9 0,1 0 0,-1 0 0,-1 0 0,-13 10 0,10-11 0,0 1 0,1 0 0,0 1 0,0 0 0,1 0 0,0 1 0,0 1 0,-10 16 0,12-17 0,0-1 0,-1 0 0,0 0 0,-1-1 0,0 0 0,-12 8 0,9-8 0,1 1 0,0 1 0,1 0 0,-11 13 0,16-16 0,0 0 0,-1-1 0,1 1 0,-2-1 0,1-1 0,-1 1 0,1-1 0,-1 0 0,-13 6 0,11-6 0,0 1 0,0 1 0,1 0 0,0 0 0,-14 16 0,13-14 0,1 0 0,-2-1 0,1 0 0,-12 8 0,6-6 0,0 0 0,0 2 0,2 0 0,-1 0 0,-17 22 0,14-14-682,-25 21-1,31-32-6143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6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24575,'9'-1'0,"0"0"0,0-1 0,-1 0 0,1-1 0,-1 1 0,1-2 0,-1 1 0,12-8 0,-9 5 0,0 1 0,1 0 0,21-6 0,-12 7 0,0 1 0,0 1 0,0 0 0,0 2 0,0 0 0,1 2 0,32 6 0,-50-7 0,0 1 0,0-1 0,0 1 0,0 0 0,0 0 0,0 1 0,-1-1 0,1 1 0,-1 0 0,0 0 0,1 0 0,-1 0 0,-1 0 0,1 1 0,0-1 0,-1 1 0,0 0 0,0 0 0,0 0 0,0 0 0,-1 0 0,0 0 0,1 0 0,-2 1 0,1-1 0,0 0 0,-1 1 0,0 8 0,0-4 0,0-1 0,-1 1 0,0 0 0,0 0 0,-1-1 0,0 1 0,-1-1 0,0 1 0,0-1 0,-1 0 0,0 0 0,0-1 0,-10 14 0,-5-1 0,-26 21 0,31-28 0,13-13 0,1 1 0,-1-1 0,1 0 0,-1 1 0,1-1 0,-1 1 0,1 0 0,-1-1 0,1 1 0,-1-1 0,1 1 0,0 0 0,-1-1 0,1 1 0,0 0 0,0-1 0,-1 1 0,1 0 0,0-1 0,0 1 0,0 1 0,0-1 0,0-1 0,1 1 0,-1-1 0,0 0 0,1 1 0,-1-1 0,0 1 0,1-1 0,-1 0 0,1 1 0,-1-1 0,1 0 0,-1 1 0,1-1 0,-1 0 0,1 0 0,-1 1 0,1-1 0,-1 0 0,1 0 0,0 0 0,38 3 0,-33-3 0,149-3-1365,-128 3-5461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7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0 704 24575,'0'-4'0,"0"-1"0,0 0 0,1 0 0,-1 0 0,1 1 0,0-1 0,0 0 0,1 1 0,-1-1 0,4-5 0,-3 7 0,-1 1 0,1 0 0,1-1 0,-1 1 0,0 0 0,0 0 0,1 0 0,-1 1 0,1-1 0,0 0 0,-1 1 0,1 0 0,0 0 0,0-1 0,0 2 0,0-1 0,4-1 0,92-13 0,-47 7 0,57 0 0,-75 7 0,0-2 0,33-6 0,38-11 0,-56 13 0,88-27 0,-116 27 0,-14 6 0,0-2 0,0 1 0,0-1 0,0 0 0,10-6 0,-15 7 0,1-1 0,-1 1 0,0 0 0,0-1 0,0 1 0,0-1 0,0 0 0,0 1 0,-1-1 0,1 0 0,-1 0 0,0 0 0,0 0 0,0 0 0,0 0 0,0-6 0,0-1 0,0 0 0,-1 1 0,0-1 0,-1 0 0,0 0 0,-1 0 0,-4-15 0,-26-69 0,23 72 0,-19-39 0,20 47 0,1-1 0,0 0 0,1 0 0,-5-24 0,10 35 0,0-2 0,0 0 0,0 1 0,-1-1 0,0 0 0,0 1 0,-4-9 0,5 14 0,1-1 0,-1 0 0,1 0 0,-1 1 0,1-1 0,-1 0 0,0 1 0,1-1 0,-1 1 0,0-1 0,0 1 0,1-1 0,-1 1 0,0 0 0,0-1 0,0 1 0,0 0 0,0 0 0,1 0 0,-2-1 0,0 1 0,0 1 0,1-1 0,-1 0 0,0 1 0,0-1 0,1 1 0,-1 0 0,1-1 0,-1 1 0,0 0 0,1 0 0,-1 0 0,1 0 0,-2 2 0,-7 6 0,0 0 0,1 1 0,0 0 0,1 1 0,0 0 0,0 0 0,1 1 0,1 0 0,-7 15 0,3 0 0,1 0 0,1 1 0,-6 37 0,4-8 0,2-19 0,2 1 0,-1 41 0,8 191-1365,-1-245-5461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24575,'5'0'0,"7"0"0,1-5 0,4-2 0,4 1 0,-2-5 0,2 1 0,1 1 0,-2 3-8191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24575,'5'0'0,"8"0"0,5 0 0,6 0 0,3 0 0,3 0 0,1 0 0,1 0 0,-1 0 0,1 0 0,-1 0 0,0 0 0,-1-5 0,1-2 0,-6 1-8191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5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24575,'5'0'0,"7"0"0,1 0-8191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7:0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64 24575,'7'0'0,"1"-1"0,-1 0 0,0-1 0,0 0 0,12-4 0,19-6 0,-27 11 0,-7 0 0,0 1 0,-1 0 0,1-1 0,0 0 0,-1 0 0,1 0 0,0 0 0,-1-1 0,0 1 0,1-1 0,-1 0 0,5-3 0,-8 4 0,1 1 0,-1 0 0,0-1 0,0 1 0,0 0 0,0-1 0,0 1 0,0 0 0,0-1 0,0 1 0,0-1 0,0 1 0,0 0 0,0-1 0,0 1 0,0 0 0,0-1 0,0 1 0,0 0 0,-1-1 0,1 1 0,0 0 0,0-1 0,0 1 0,-1 0 0,1-1 0,0 1 0,0 0 0,-1 0 0,1-1 0,0 1 0,0 0 0,-1 0 0,1 0 0,0-1 0,-1 1 0,1 0 0,0 0 0,-1 0 0,1 0 0,0 0 0,-1 0 0,1 0 0,0 0 0,-1 0 0,1 0 0,0 0 0,-1 0 0,0 0 0,-20-4 0,0 1 0,-1 2 0,1 0 0,-38 5 0,47-3 0,-1 2 0,0 0 0,1 0 0,-1 1 0,1 1 0,0 0 0,-18 10 0,-42 37 0,22-16 0,41-30 0,0-1 0,-1-1 0,-14 6 0,-21 9 0,14 0 0,1 2 0,1 1 0,1 1 0,-31 31 0,52-45 0,1-1 0,-1 1 0,1-1 0,0 2 0,1-1 0,0 1 0,1-1 0,0 2 0,1-1 0,-1 0 0,2 0 0,-3 22 0,1 8 0,3-1 0,4 50 0,0-16 0,-4-24 0,-1-27 0,2-1 0,1 0 0,6 42 0,-6-60 0,-1 1 0,1-1 0,0 0 0,0 0 0,1 0 0,-1 0 0,1-1 0,-1 1 0,1 0 0,0 0 0,0-1 0,0 1 0,0-1 0,0 0 0,1 0 0,-1 0 0,1 0 0,0 0 0,4 2 0,2 0 0,0-1 0,0-1 0,0 0 0,0 0 0,15 0 0,-21-1 0,73 10 0,-31-4 0,50 1 0,195-8 0,-126-1 0,-144 0 0,0-1 0,0-1 0,31-9 0,-8 2 0,-2 0 0,-5 2 0,-1 2 0,61-5 0,-90 11 0,0 0 0,0 0 0,0-1 0,-1 0 0,1 0 0,0 0 0,-1-1 0,6-2 0,-7 2 0,-1 0 0,1-1 0,-1 1 0,0-1 0,0 0 0,0 1 0,0-1 0,0-1 0,-1 1 0,0 0 0,1-1 0,2-5 0,0-3 0,1-1 0,-2 0 0,6-24 0,1-2 0,-6 16 0,0-1 0,-2 0 0,0 0 0,-2 0 0,-2-39 0,2-40 0,6 74 0,-7 28 0,0 1 0,0-1 0,1 1 0,-1-1 0,0 1 0,0-1 0,1 1 0,-1 0 0,0-1 0,0 1 0,1 0 0,-1-1 0,1 1 0,-1 0 0,0-1 0,1 1 0,-1 0 0,1-1 0,-1 1 0,1 0 0,-1 0 0,0 0 0,1 0 0,-1-1 0,1 1 0,-1 0 0,1 0 0,-1 0 0,1 0 0,-1 0 0,1 0 0,-1 0 0,1 0 0,-1 1 0,1-1 0,-1 0 0,1 0 0,-1 0 0,1 0 0,-1 1 0,1-1 0,-1 0 0,0 0 0,1 1 0,-1-1 0,1 0 0,-1 1 0,0-1 0,1 0 0,-1 1 0,0-1 0,0 1 0,1-1 0,-1 1 0,11 10 0,-1 1 0,-1 0 0,0 1 0,-1-1 0,10 22 0,-3 1 0,11 37 0,-20-60 0,0 0 0,0 0 0,1 0 0,0-1 0,1 0 0,1 0 0,10 10 0,-10-11 0,1 1 0,-1 0 0,-1 1 0,0 0 0,-1 1 0,8 15 0,-13-23 0,1 0 0,0 0 0,0 0 0,0-1 0,1 0 0,-1 0 0,1 0 0,0 0 0,0 0 0,1-1 0,-1 1 0,1-1 0,-1 0 0,1-1 0,0 1 0,0-1 0,1 0 0,-1 0 0,10 2 0,7 0 0,0 0 0,0-1 0,35 0 0,-44-2 0,0-1 0,0-1 0,0 0 0,22-6 0,-28 5 0,0 0 0,0-1 0,0 0 0,0 0 0,-1-1 0,0 0 0,1 0 0,-1 0 0,9-11 0,-10 11-136,-1 0-1,1 1 1,0-1-1,0 1 1,0 0-1,0 0 1,1 1-1,-1-1 0,7-1 1,8-1-6690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7:0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127 572 24575,'0'-13'0,"1"0"0,1 0 0,0 1 0,1-1 0,0 0 0,1 1 0,0 0 0,1 0 0,7-12 0,-3 1 0,-1-1 0,-1 0 0,5-39 0,-3 18 0,-4 16 0,-1 0 0,-1 0 0,-2-1 0,-4-51 0,3 78 0,-1 1 0,1-1 0,0 1 0,-1-1 0,1 1 0,-1-1 0,0 1 0,0 0 0,0 0 0,0-1 0,0 1 0,0 0 0,-1 0 0,1 0 0,-1 0 0,0 0 0,1 0 0,-1 1 0,0-1 0,0 0 0,0 1 0,0 0 0,0-1 0,0 1 0,-1 0 0,1 0 0,0 0 0,-1 0 0,1 1 0,0-1 0,-1 1 0,1-1 0,-1 1 0,1 0 0,-1 0 0,1 0 0,-1 0 0,-3 1 0,-5 1 0,1 0 0,0 0 0,-1 1 0,1 0 0,0 1 0,0 0 0,-18 11 0,25-13 0,-1 1 0,1 0 0,-1 0 0,1 0 0,0 0 0,0 1 0,1-1 0,-1 1 0,1 0 0,-1 0 0,1 0 0,0 0 0,1 0 0,-1 0 0,1 1 0,0-1 0,0 0 0,-1 7 0,0 9 0,1-1 0,3 40 0,-1-32 0,-1-5 0,0-10 0,0 1 0,1-1 0,0 0 0,1 0 0,5 21 0,-6-30 0,0-1 0,0 0 0,0 0 0,0 1 0,1-1 0,-1 0 0,0 0 0,1 0 0,0 0 0,-1-1 0,1 1 0,0 0 0,0-1 0,0 1 0,0-1 0,0 0 0,0 0 0,1 0 0,-1 0 0,0 0 0,0 0 0,1 0 0,-1-1 0,1 1 0,-1-1 0,1 0 0,-1 0 0,1 1 0,-1-2 0,0 1 0,1 0 0,-1 0 0,1-1 0,3-1 0,2 0 0,0-1 0,0-1 0,-1 1 0,0-1 0,1 0 0,-2-1 0,1 0 0,0 0 0,-1 0 0,0-1 0,11-12 0,-7 7 0,0 1 0,19-14 0,-23 20 0,-1 0 0,1 1 0,0-1 0,0 1 0,1 0 0,8-2 0,-14 5 0,1-1 0,-1 1 0,1 0 0,0 0 0,-1 0 0,1 0 0,0 0 0,-1 0 0,1 0 0,-1 1 0,1-1 0,0 1 0,-1-1 0,1 1 0,-1-1 0,1 1 0,-1 0 0,1 0 0,-1 0 0,0 0 0,1 0 0,-1 0 0,0 0 0,0 0 0,0 0 0,0 1 0,0-1 0,0 0 0,0 1 0,0-1 0,-1 1 0,2 1 0,1 4 0,0 1 0,0 0 0,-1 1 0,0-1 0,-1 0 0,1 0 0,-1 12 0,-3 64 0,0-43 0,0 32 0,3 158 0,3-207 0,1 0 0,1 0 0,17 43 0,-6-19 0,43 103 0,-53-132 0,-1-1 0,0 0 0,-1 1 0,-1 0 0,4 34 0,-8 115 0,-1-106 0,1-56 342,0-11-2049,0-6-5119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7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1061 214 24575,'0'-5'0,"0"-1"0,-1 0 0,0 0 0,0 0 0,-1 1 0,1-1 0,-1 1 0,0-1 0,-1 1 0,0 0 0,1-1 0,-2 2 0,1-1 0,0 0 0,-1 0 0,-8-7 0,0 1 0,-1 1 0,0 1 0,-1 0 0,-27-13 0,28 16 0,0 2 0,0-1 0,0 2 0,0 0 0,-19-2 0,-25-5 0,20 3 0,-1 1 0,1 3 0,-1 1 0,-45 3 0,31 0 0,41-1 0,0 1 0,0 0 0,0 0 0,0 1 0,0 1 0,1 0 0,-1 0 0,1 1 0,-1 0 0,1 1 0,1 0 0,-1 1 0,1 0 0,0 0 0,0 1 0,0 0 0,-9 11 0,8-9 0,0-1 0,-14 10 0,17-13 0,-1 0 0,1 1 0,0 0 0,0 0 0,-11 14 0,-4 8 0,3 0 0,0 1 0,2 2 0,1-1 0,-20 58 0,8-17 0,21-55 0,1 0 0,0 1 0,1-1 0,0 1 0,1 0 0,-1 20 0,5 126 0,1-83 0,-1-72 0,1 1 0,0 0 0,0 0 0,1-1 0,0 1 0,0-1 0,1 1 0,0-1 0,0 0 0,1 0 0,7 10 0,0-3 0,0-1 0,1 0 0,0-1 0,23 18 0,129 101 0,-152-123 0,-5-3 0,0-1 0,0 1 0,0-1 0,0-1 0,1 1 0,0-1 0,0-1 0,0 0 0,0 0 0,1 0 0,14 2 0,5 0 0,0 1 0,32 12 0,39 8 0,-49-21 0,1-1 0,82-6 0,-39 0 0,-70 1 0,0-1 0,1-1 0,35-9 0,-46 9 0,-1 1 0,-1-1 0,0 0 0,0-1 0,0 0 0,0-1 0,-1 0 0,0-1 0,12-8 0,8-8 0,-13 10 0,0 0 0,27-28 0,-40 35 0,0 0 0,-1 0 0,0 0 0,0-1 0,-1 1 0,0-1 0,0 0 0,0 0 0,0-1 0,-1 1 0,0 0 0,-1-1 0,2-9 0,1-42 0,-6-84 0,-1 40 0,4 58 0,0 22 0,-1 0 0,-1 0 0,-1 0 0,0 0 0,-7-23 0,-22-76 0,15 69 0,7 18 0,-26-59 0,35 92 0,-1 0 0,1 1 0,0-1 0,0 0 0,-1 0 0,1 1 0,0-1 0,-1 1 0,1-1 0,-1 0 0,1 1 0,-1-1 0,1 1 0,-1-1 0,1 1 0,-1-1 0,0 1 0,1-1 0,-1 1 0,0 0 0,0-1 0,0 1 0,1 1 0,-1-1 0,1 0 0,0 1 0,-1-1 0,1 0 0,0 1 0,-1-1 0,1 1 0,0-1 0,-1 1 0,1-1 0,0 1 0,0-1 0,-1 1 0,1-1 0,0 1 0,0-1 0,0 1 0,0-1 0,0 2 0,-3 38 0,3-38 0,0 16 0,1-1 0,0 0 0,1 0 0,1 0 0,1 0 0,0-1 0,1 1 0,1-1 0,1 0 0,0-1 0,1 1 0,0-1 0,2-1 0,11 15 0,-16-21 0,0-1 0,-1 1 0,0 0 0,0 0 0,-1 0 0,0 0 0,2 13 0,-4-15 0,1 1 0,0 0 0,0-1 0,1 1 0,0-1 0,0 0 0,0 1 0,1-2 0,-1 1 0,1 0 0,1-1 0,6 8 0,19 10 0,-16-12 0,0 0 0,-1 1 0,0 0 0,20 26 0,-23-27 0,0 0 0,0-1 0,1 0 0,1-1 0,0 0 0,0-1 0,16 9 0,-9-6 0,-1 1 0,22 19 0,-19-13 0,2-1 0,35 20 0,-32-22 0,43 35 0,-51-32 0,-13-14 0,-1 1 0,1-1 0,-1 0 0,1 0 0,6 3 0,-9-6 0,0 0 0,1 0 0,-1-1 0,0 1 0,0 0 0,1-1 0,-1 1 0,1-1 0,-1 0 0,0 0 0,1 0 0,-1 0 0,1 0 0,-1-1 0,0 1 0,1-1 0,2-1 0,-1 1-195,0-1 0,0 1 0,0-1 0,0-1 0,0 1 0,6-5 0,3-6-6631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40:3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1893 1554 24575,'1'4'0,"0"0"0,0 0 0,0 0 0,0 0 0,1 0 0,-1-1 0,1 1 0,0-1 0,0 1 0,1-1 0,-1 0 0,1 0 0,-1 0 0,1 0 0,4 3 0,-3-2 0,0 0 0,0 1 0,0-1 0,-1 1 0,0-1 0,0 1 0,5 9 0,-6-6 0,0 0 0,-1 0 0,1 1 0,-2-1 0,1 0 0,-1 14 0,-1-21 0,1 0 0,-1 0 0,0-1 0,1 1 0,-1 0 0,1 0 0,-1-1 0,0 1 0,0 0 0,1-1 0,-1 1 0,0-1 0,0 1 0,0-1 0,0 1 0,0-1 0,0 0 0,1 0 0,-1 1 0,0-1 0,0 0 0,0 0 0,0 0 0,0 0 0,0 0 0,0 0 0,-2 0 0,-29-2 0,30 2 0,-68-14 0,52 9 0,0 1 0,0 1 0,-30-1 0,37 3 0,-1-1 0,1 1 0,-1-2 0,-19-6 0,-19-3 0,35 8 0,-1 0 0,-19-9 0,5 3 0,7 2 0,8 3 0,0 0 0,-18-3 0,23 5 0,1 0 0,0 0 0,1-1 0,-1 0 0,0 0 0,-9-8 0,-15-6 0,15 9 0,9 4 0,1 1 0,-1 0 0,0 1 0,-17-5 0,10 4 0,-1-2 0,1 1 0,0-2 0,1 0 0,-24-15 0,-7-3 0,2 10 0,36 14 0,0-2 0,0 1 0,1-1 0,-13-6 0,-75-34 0,79 36 0,-1 0 0,-29-7 0,-18-7 0,-20-8 0,31 12 0,27 6 0,-27-14 0,31 14 0,0 0 0,-25-6 0,24 8 0,1-1 0,0 0 0,-29-19 0,20 11 0,-17-5 0,37 18 0,-1 0 0,1-1 0,0 0 0,1-1 0,0 0 0,-14-12 0,-4-5 0,23 20 0,-1 0 0,1-1 0,-1 0 0,1 0 0,1 0 0,-9-12 0,-19-25 0,27 38 0,1-1 0,-1 1 0,1-1 0,1 0 0,-1 0 0,1-1 0,0 1 0,0-1 0,0 0 0,1 0 0,0 0 0,0 0 0,0 0 0,0-9 0,1-216 0,3 108 0,-2 117 0,0 1 0,1-1 0,0 1 0,1-1 0,-1 1 0,1-1 0,0 1 0,0 0 0,1 0 0,-1 0 0,1 0 0,0 0 0,1 1 0,4-7 0,13-18 0,-4-4 0,-14 25 0,1 0 0,0 1 0,0-1 0,6-6 0,2-1 0,-7 7 0,1 0 0,0 0 0,1 1 0,0 0 0,0 0 0,0 0 0,1 1 0,0 1 0,17-10 0,-11 8 0,-1-1 0,21-14 0,-9 4 0,5 1 0,44-19 0,13-6 0,-78 38 0,0 0 0,0 1 0,1 0 0,-1 1 0,1 0 0,0 0 0,0 1 0,16 0 0,-11 1 0,-1-2 0,1 1 0,16-6 0,3-1 0,1 1 0,0 1 0,0 2 0,66 2 0,-77 1 0,30-5 0,-30 2 0,30 1 0,44 1 0,100 5 0,-177-1 0,-1 2 0,35 11 0,-39-10 0,1 0 0,1-1 0,-1-1 0,30 1 0,-28-2 0,1 0 0,-1 1 0,0 1 0,0 1 0,27 11 0,24 6 0,-10-6 0,-25-6 0,55 9 0,21 4 0,-29-5 0,-22-5 0,24 3 0,-23-2 0,-47-10 0,0-1 0,0 0 0,24 1 0,-24-4 0,-4 0 0,-1 0 0,1 1 0,0-1 0,-1 2 0,1 0 0,-1 0 0,12 4 0,13 7 0,-20-8 0,0 0 0,0 2 0,17 9 0,3-1 0,-29-14 0,-1 0 0,0 1 0,1-1 0,-1 1 0,0 0 0,0 1 0,0-1 0,5 5 0,6 5 0,-1-1 0,25 13 0,-24-16 0,-1 2 0,0-1 0,16 16 0,-13-9 0,-10-10 0,0 0 0,-1 0 0,0 1 0,0 0 0,6 11 0,-6-10 0,-2 1 0,1 1 0,-1-1 0,-1 1 0,0 0 0,0-1 0,-1 1 0,0 0 0,-1 1 0,0-1 0,-1 19 0,0-14 0,-1 1 0,0-1 0,-1 0 0,-1 1 0,-1-1 0,0 0 0,-10 22 0,-2 15 0,14-41 0,-1 1 0,-1-1 0,0 0 0,-6 11 0,-19 24 0,-55 68 0,58-80 0,4-8 0,-31 29 0,26-28 0,-99 96 0,107-103 0,13-13 0,0 0 0,-1-1 0,0 1 0,-10 6 0,4-3 0,0 0 0,-14 15 0,-19 15 0,37-33 0,-1 1 0,-11 14 0,14-14 0,-1 0 0,0-1 0,-16 12 0,-26 19 0,41-31 0,0 1 0,-1-1 0,0 0 0,0-1 0,-1 0 0,1-1 0,-22 8 0,-12 3 0,35-12 0,0-1 0,-1 0 0,1 0 0,-1-1 0,1 0 0,-17 1 0,1-1 0,1 1 0,-37 8 0,1 1 0,40-8 0,-1 2 0,1 0 0,-21 10 0,-11 3 0,31-11-227,-1-2-1,1 0 1,-1-1-1,0-1 1,-40 1-1,50-5-6598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40:3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24575,'83'1'0,"89"-3"0,-121-4 0,-28 3 0,33-1 0,1113 4 0,-1163 1 0,0 0 0,-1 0 0,1 1 0,0-1 0,0 1 0,-1 0 0,1 1 0,7 4 0,19 8 0,-25-13 0,-1 0 0,-1 0 0,1 0 0,-1 0 0,0 1 0,10 6 0,-6-3-8,1-1 1,0 0-1,0-1 0,20 5 0,-9-2-1318,-12-4-5500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2:5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0 24575,'-1'4'0,"-1"0"0,1 0 0,-1 0 0,0 0 0,0 0 0,0 0 0,-1-1 0,-4 6 0,0 1 0,-76 99 0,55-76 0,-36 57 0,53-74 0,-1 0 0,-24 25 0,23-28 0,1 0 0,1 2 0,-17 24 0,-33 54 0,31-49 0,7-13 0,15-22 0,1 0 0,1 0 0,-11 19 0,8-6 0,-9 28 0,16-44 0,0-1 0,-1 1 0,0-1 0,0 0 0,-5 7 0,4-8 0,1 1 0,0 0 0,0 0 0,0 0 0,-3 10 0,6-13 0,-1 0 0,1 0 0,0 0 0,0 0 0,0 0 0,0 0 0,0 0 0,0 0 0,0 0 0,1 0 0,-1 0 0,1 0 0,0 0 0,-1 0 0,1 0 0,0 0 0,0 0 0,0 0 0,1-1 0,1 3 0,1 1 0,0-1 0,0-1 0,0 1 0,1-1 0,-1 1 0,1-1 0,0 0 0,0-1 0,0 1 0,0-1 0,1 0 0,5 1 0,12 3 0,37 4 0,-35-6 0,14 1-311,0-3 0,44-2 0,-47-1-104,-1 1 0,0 2 0,36 7 0,-4 0 447,0-3 0,0-2 1,78-6-1,-28 0 67,119 2-6984,-134 0 7402,-81-2 1230,0 0-1,-1-2 1,1 0 0,37-13-1,-41 11-3111,-2 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40:40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24575,'-1'-7'0,"1"0"0,1 1 0,-1-1 0,1 0 0,3-10 0,-3 15 0,0-1 0,0 1 0,1-1 0,-1 1 0,1-1 0,0 1 0,0 0 0,0 0 0,0 0 0,0 0 0,0 0 0,0 0 0,1 0 0,-1 1 0,4-2 0,6-5 0,-1 0 0,18-16 0,17-11 0,-3 0 0,-35 28 0,0 0 0,1 0 0,-1 1 0,2 0 0,10-6 0,-4 5 0,0 0 0,0 1 0,1 0 0,-1 2 0,1 0 0,0 1 0,0 0 0,18 1 0,-21 1 0,-1 2 0,1 0 0,-1 0 0,0 1 0,1 1 0,-1 1 0,16 5 0,-7 0 0,-12-6 0,0 1 0,0 0 0,0 1 0,-1 0 0,0 0 0,14 11 0,-17-11 0,-1 1 0,0-1 0,0 1 0,-1 0 0,0 1 0,0-1 0,0 0 0,-1 1 0,0 0 0,0 0 0,0 0 0,-1 0 0,0 1 0,1 10 0,-1 10 0,0 0 0,-4 46 0,0-15 0,1-8 0,-9 68 0,8-101 0,-1 0 0,0 0 0,-2 0 0,0-1 0,-1 0 0,-1 1 0,-12 22 0,18-39 0,1-1 0,-1 1 0,1 0 0,-1 0 0,0 0 0,1 0 0,-1 0 0,0 0 0,0-1 0,0 1 0,1 0 0,-1-1 0,0 1 0,0 0 0,0-1 0,0 0 0,0 1 0,0-1 0,0 1 0,0-1 0,0 0 0,0 0 0,0 1 0,-1-1 0,1 0 0,0 0 0,0 0 0,0 0 0,0-1 0,0 1 0,0 0 0,0 0 0,0-1 0,0 1 0,0 0 0,0-1 0,0 1 0,0-1 0,0 1 0,0-1 0,0 0 0,0 1 0,-1-2 0,0-1 0,-1 1 0,1-1 0,0 1 0,0-1 0,0 0 0,1 1 0,-1-1 0,1 0 0,-1 0 0,1 0 0,0-1 0,0 1 0,-1-5 0,0-25 0,3-43 0,1 20 0,12 164 0,-14-104 0,1 9 0,1 0 0,0-1 0,1 0 0,5 17 0,-7-28 0,1 1 0,-1-1 0,0 1 0,0-1 0,1 0 0,-1 1 0,1-1 0,-1 0 0,1 0 0,-1 0 0,1 0 0,0 0 0,-1-1 0,1 1 0,0 0 0,0-1 0,0 1 0,-1-1 0,1 0 0,0 1 0,3-1 0,48-2 0,-34 1 0,39 0 0,-34 2 0,0-1 0,0-1 0,36-7 0,-29 2 0,-23 5 0,-1 0 0,1-1 0,-1 0 0,1 0 0,-1-1 0,0 0 0,10-5 0,-5 2 0,-1 0 0,17-5 0,-16 7 0,0-1 0,20-11 0,-21 7 0,-15 7 0,-21 11 0,-69 38 0,89-44 0,1-1 0,-1-1 0,0 1 0,0 0 0,-5 0 0,5-1 0,1 0 0,-1 0 0,1 0 0,-1 1 0,1 0 0,-8 4 0,-1 2 0,-1-1 0,-1 0 0,1 0 0,-1-2 0,0 0 0,-1 0 0,1-2 0,-18 3 0,2-3 0,1-1 0,-1-2 0,-38-3 0,62 2 0,-1 1 0,0-2 0,1 1 0,-1-1 0,1 0 0,0-1 0,0 1 0,-9-6 0,13 6 0,0 0 0,1 0 0,-1 0 0,1 0 0,-1 0 0,1-1 0,0 1 0,0-1 0,0 0 0,0 0 0,0 0 0,1 0 0,-1 0 0,1 0 0,0 0 0,0 0 0,0 0 0,0-1 0,1 1 0,-1-7 0,0-168 211,2 88-1787,-1 78-5250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59:4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24575,'304'0'0,"-284"-1"-158,-1-1-1,1-1 0,19-5 0,-16 2-92,38-3-1,264 7 252,-166 4 0,355-2 906,-480 2-1316,62 10 1,12 2 65,-73-10 344,-1 1 0,-1 2 0,43 14 0,-27-8 0,-25-8 191,-1-1 1,1-1-1,27-1 0,-24-1 124,53 8 0,102 29-315,-127-31 0,-1-1 0,0-4 0,73-4 0,-24 0 0,1288 2-2697,-1360 1 2583,0 2 0,33 8 0,-31-5-433,50 3 1,-47-7 546,47 11 0,28 1 0,9-12 0,-60-2 0,91 11 0,112 10-1200,3-22 210,-99 0-1084,5108 1 6855,-5259-2-4691,0 1 0,-1-2 1,0 0-1,1-1 0,-1 0 0,18-9 1,-12 5 88,43-10 1,-3 5-180,-26 5 0,0 2 0,40-3 0,-29 6 0,66-13 0,-48 8-50,1 3 0,119 5 1,-75 2 198,2312-2-1593,-2380 2 1133,64 12 0,-61-7 335,50 1-1,-21-8-104,-46-2 18,1 2 0,0 1 0,0 1 0,37 8 0,-34-3-73,0-1-1,61 2 1,65-9-431,-63-1 565,478 2 4208,-545-2-3864,0 0 0,35-9-1,-30 5 52,32-2 0,262 6-393,-168 4 0,-141-1-330,1 1-1,0 1 1,30 8-1,-47-11 288,19 6-6783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0:1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 24575,'-3'0'0,"1"1"0,0-1 0,0 1 0,-1 0 0,1 0 0,0 0 0,0 0 0,-4 3 0,-11 5 0,-14 2 0,1 2 0,1 2 0,-39 24 0,25-14 0,0 1 268,24-13-1084,-42 19-1,38-23-6009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2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0 24575,'-1'40'0,"0"-16"0,1 0 0,1 0 0,1 0 0,9 39 0,16 74 0,-17-79 0,-5-22 0,1 59 0,-6-62 0,2 0 0,8 43 0,-2-32-149,-2 0 0,1 50 0,-8 92-586,-1-70 533,2 270-381,0-365 98,-2 0 1,-1 0-1,-10 41 1,-28 61 1045,20-63-680,-8 10 506,21-56-252,1 2 0,1-1 0,0 1 0,1 0 1,-4 23-1,4-9 3,-3 0 0,0 0 0,-2-1 0,-1 0 0,-1-1 0,-16 27 0,-18 43-185,39-78-705,-9 36 0,12-38 781,0 0-1,-2-1 1,-7 18-1,-5 3-28,2-3 0,-2 0 0,-34 50 0,42-68 0,0 0 0,0 0 0,-11 34 0,12-29 0,0-1 0,-17 27 0,-2 1 0,-7 11 0,25-45-103,-1 0-1,2 1 1,0 0 0,0 0-1,2 1 1,0 1 0,-7 28-1,10-32 399,-2 0 0,1 0-1,-2-1 1,0 0-1,0 0 1,-11 14-1,-8 15 253,-63 92 407,88-132-870,1-1-150,0 0 0,0-1 0,-1 1 0,1 0 0,0-1 0,-1 1 1,1 0-1,0-1 0,-1 1 0,1-1 0,-1 1 0,1-1 1,-1 1-1,1-1 0,-1 1 0,1-1 0,-1 0 0,0 1 0,1-1 1,-1 0-1,-1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2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24575,'0'453'0,"-1"-450"0,2 0 0,-1 0 0,0 0 0,0-1 0,1 1 0,-1 0 0,3 4 0,-3-7 0,0 1 0,0-1 0,1 1 0,-1-1 0,0 0 0,1 1 0,-1-1 0,1 0 0,-1 1 0,0-1 0,1 0 0,-1 0 0,1 1 0,-1-1 0,1 0 0,-1 0 0,1 0 0,-1 0 0,1 1 0,-1-1 0,1 0 0,-1 0 0,1 0 0,-1 0 0,1 0 0,-1 0 0,1-1 0,-1 1 0,1 0 0,-1 0 0,1 0 0,-1 0 0,0 0 0,1-1 0,-1 1 0,1 0 0,-1-1 0,1 1 0,-1 0 0,0 0 0,1-1 0,-1 1 0,0-1 0,1 1 0,-1 0 0,1-1 0,33-32 0,-25 23 0,1 1 0,15-12 0,54-43-477,-51 40 182,37-25-1,-47 37 296,-4 3 0,-1 0 0,1 1 0,22-9 0,-11 6 37,0-1-1,-1-2 1,0 0 0,34-28 0,-24 17 669,-2 5-595,63-30 1,-57 32-135,44-29 1,-50 26 22,1 1 0,1 2 0,1 2 0,60-20 0,-74 28-1365,-4-1-5461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2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2083 96 24575,'-15'-1'0,"0"-1"0,0 0 0,0-2 0,1 0 0,-1 0 0,1-1 0,0-1 0,1 0 0,-17-10 0,-12-5 0,30 16 0,0 1 0,0 0 0,0 1 0,-1 0 0,1 1 0,-21-1 0,-82 5 0,53 0 0,-34-3 0,-80 3 0,163 0 0,0 0 0,0 1 0,0 0 0,1 1 0,-18 8 0,-59 35 0,20-10 0,-86 52 0,46-23 0,12-19 0,68-35 0,1 1 0,0 2 0,1 1 0,-39 31 0,54-38 0,-1 0 0,0 0 0,0-1 0,0-1 0,-1 0 0,-28 9 0,30-11 0,1 1 0,0 0 0,0 0 0,0 1 0,1 1 0,0 0 0,1 0 0,-13 14 0,7-7 0,-28 21 0,35-30 0,2-2 0,0-1 0,0 2 0,1-1 0,0 0 0,-1 1 0,2 0 0,-1 1 0,1-1 0,-1 1 0,-3 7 0,1 0 0,0 1 0,0-2 0,-2 1 0,1-1 0,-2-1 0,1 1 0,-2-1 0,1-1 0,-1 0 0,-25 16 0,31-23-151,0 0-1,0 0 0,0 1 0,1 0 1,-1 0-1,1 0 0,0 1 1,-6 7-1,0 5-6674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26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0 24575,'0'9'0,"-1"0"0,-1 0 0,0-1 0,0 1 0,-1-1 0,-5 15 0,-28 47 0,16-36 0,-35 67 0,29-31 0,22-55 0,-1 0 0,-1 0 0,0-1 0,-1 0 0,-16 25 0,2-12 0,2 0 0,1 1 0,1 1 0,2 1 0,-13 32 0,24-51 0,-6 18 0,10-28 0,0 0 0,0 0 0,0 0 0,0 0 0,0-1 0,0 1 0,1 0 0,-1 0 0,0 0 0,0-1 0,1 1 0,-1 0 0,0 0 0,1-1 0,-1 1 0,1 0 0,-1-1 0,1 1 0,-1 0 0,1-1 0,-1 1 0,1-1 0,0 1 0,-1-1 0,1 1 0,0-1 0,-1 1 0,1-1 0,0 0 0,0 1 0,0-1 0,1 1 0,7 1 0,0 0 0,0-1 0,0 0 0,0 0 0,0-1 0,0 0 0,11-2 0,65-14 0,-22 3 0,-17 8 12,0 3 0,49 3 0,52-3-198,-114-2-86,-1-2 0,43-14 0,-43 11 293,1 1 0,35-4 0,19-2 405,7-1 51,-73 13-336,36-11-1,-8 1-1786,-27 9-5180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31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 24575,'0'27'0,"-2"0"0,0 0 0,-2 0 0,-1 0 0,-1-1 0,-1 1 0,-17 40 0,12-38 0,2 2 0,-9 46 0,8-38 0,-2 0 0,-1-1 0,-2-1 0,-21 37 0,14-28 0,8-16 0,1 1 0,1 1 0,-14 57 0,18-57 0,-1-1 0,-2 0 0,-1 0 0,-26 42 0,-9 21 0,3 18 0,28-74 241,13-27-509,-1 0 1,0 0-1,-1 0 0,0-1 1,-10 13-1,2-9-6558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3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1 246 24575,'-1'-10'0,"1"0"0,1 0 0,0 0 0,0 0 0,5-16 0,-5 22 0,1 0 0,0 0 0,0 1 0,0-1 0,0 1 0,1 0 0,-1-1 0,1 1 0,0 0 0,0 1 0,0-1 0,0 0 0,1 1 0,-1 0 0,1-1 0,5-1 0,26-11 0,46-14 0,-27 10 0,-36 14 0,1 0 0,28-3 0,21-6 0,-42 8 0,-1 1 0,1 1 0,37-1 0,82 6 0,-54 1 0,-2-3 0,93 3 0,-179-1 0,0-1 0,0 0 0,0 1 0,0 0 0,0 0 0,-1 0 0,1 0 0,0 0 0,-1 0 0,1 1 0,-1-1 0,1 1 0,-1 0 0,0 0 0,0 0 0,0 0 0,0 0 0,0 0 0,0 1 0,0-1 0,-1 0 0,1 1 0,-1-1 0,0 1 0,1 0 0,-1 0 0,-1-1 0,1 1 0,0 4 0,2 8 0,-2 0 0,0 0 0,0 0 0,-4 23 0,2-15 0,1-15 0,-1 1 0,0-1 0,-1 0 0,1 1 0,-1-1 0,-1 0 0,0 0 0,-4 8 0,0-4 0,0-1 0,-1 1 0,0-1 0,-12 11 0,-14 20 0,24-29 0,0 0 0,-1-1 0,0-1 0,-1 0 0,-17 13 0,4-7 0,1 2 0,0 0 0,-28 31 0,45-43 0,-1-1 0,1 0 0,-1 0 0,0-1 0,-15 8 0,14-9 0,0 1 0,1 0 0,-1 1 0,1 0 0,-10 9 0,-4 9 0,-2-1 0,0-2 0,-2 0 0,-33 21 0,25-17 0,32-23 0,-1 0 0,1 0 0,0 0 0,0 0 0,0 1 0,0-1 0,0 1 0,1 0 0,-1-1 0,-1 7 0,3-9 0,0 1 0,0-1 0,0 1 0,0-1 0,0 1 0,0-1 0,0 1 0,0-1 0,0 1 0,0-1 0,0 1 0,0-1 0,1 1 0,-1-1 0,0 0 0,0 1 0,1-1 0,-1 1 0,0-1 0,1 0 0,-1 1 0,0-1 0,1 1 0,-1-1 0,1 0 0,-1 0 0,0 1 0,1-1 0,-1 0 0,1 0 0,-1 1 0,1-1 0,-1 0 0,1 0 0,-1 0 0,1 0 0,-1 0 0,1 0 0,-1 0 0,1 0 0,-1 0 0,1 0 0,-1 0 0,1 0 0,-1 0 0,1 0 0,-1 0 0,1-1 0,30-5 0,-28 5 0,596-127 0,-485 107 0,-79 14 0,-10 1 0,0 2 0,0 0 0,45 0 0,-59 7 342,-11-3-385,0 0 0,0 0 1,0 0-1,0 1 0,1-1 1,-1 0-1,0 0 0,0 0 1,0 0-1,0 1 0,0-1 1,1 0-1,-1 0 0,0 0 1,0 1-1,0-1 0,0 0 1,0 0-1,0 0 0,0 1 1,0-1-1,0 0 0,0 0 1,0 1-1,0-1 0,0 0 1,0 0-1,0 0 0,0 1 1,0-1-1,0 0 0,0 0 1,0 0-1,0 1 0,0-1 1,0 0-1,-1 0 0,1 0 1,0 1-1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3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1660 0 24575,'-1'3'0,"0"0"0,0-1 0,0 1 0,0-1 0,0 1 0,0-1 0,-1 1 0,1-1 0,-1 0 0,0 1 0,0-1 0,1 0 0,-4 2 0,-8 11 0,-73 140 0,-18 13 0,95-155 0,-14 20-238,11-16-23,0 0-1,-10 21 0,14-22 262,-1 0 0,-1 0 0,0-1 0,0 0 0,-15 14 0,-97 120-805,42-49-2347,67-84 2992,-86 101-525,-120 111 0,56-90 1388,-22 21-1263,97-86-521,-12 11-260,6-2 3222,4-3 830,86-76-2387,1 1 0,-1 0 0,1 1 0,0-1 0,-4 10 0,-1 3-6262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3:0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2318 389 24575,'0'-2'0,"-1"0"0,1 0 0,-1 0 0,1 0 0,-1 0 0,0 0 0,0 0 0,0 0 0,0 0 0,0 0 0,0 1 0,-1-1 0,1 0 0,0 1 0,-1-1 0,0 1 0,1 0 0,-4-3 0,-35-19 0,35 20 0,-143-79 0,133 73 0,0 2 0,-1 0 0,-1 1 0,1 0 0,-1 2 0,0-1 0,0 2 0,-23-1 0,24 1 0,0-1 0,0-1 0,-24-9 0,-21-7 0,26 10 0,-49-21 0,28 9 0,38 16 0,1 1 0,-1 1 0,0 1 0,-1 0 0,-27-2 0,22 4 0,-34-8 0,36 6 0,-44-4 0,45 6 0,1 0 0,-23-7 0,22 5 0,0 0 0,-22 0 0,-272 5 0,295 0 0,0 1 0,-39 10 0,13-2 0,34-7 0,0 0 0,1 1 0,-1 1 0,1 0 0,0 1 0,-16 11 0,-26 13 0,3-5 0,38-17 0,0-2 0,0 0 0,-1 0 0,0-1 0,0 0 0,0-1 0,-16 2 0,16-5 0,0 1 0,0 0 0,0 1 0,0 0 0,1 1 0,-1 0 0,1 1 0,0 0 0,0 1 0,1 1 0,0 0 0,0 0 0,1 1 0,0 0 0,-10 11 0,15-13 0,-1 0 0,0-1 0,0 1 0,0-1 0,-1 0 0,0 0 0,0-1 0,-12 6 0,0-3 143,9-3-520,-1 0 0,1 0 0,-20 13 0,21-10-6449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1:3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711 307 24575,'1'-2'0,"-1"0"0,1 0 0,-1 0 0,1 0 0,0 0 0,0 0 0,0 0 0,0 0 0,0 0 0,0 0 0,0 1 0,1-1 0,-1 0 0,1 1 0,-1-1 0,1 1 0,2-2 0,37-24 0,-28 19 0,29-16 0,59-26 0,26-12 0,-94 44-292,1 1 0,1 2-1,1 1 1,38-9 0,-42 18 458,1 0 0,0 2 0,0 1 0,54 5 0,-14-1-12,-2-3-29,69 3 227,-138-2-352,0 0 0,1 0 0,-1 1 0,0-1 0,0 0 0,1 1 0,-1 0 0,0-1 0,0 1 0,0 0 0,0 0 0,0 0 0,0 0 0,0 1 0,0-1 0,0 0 0,-1 1 0,1-1 0,0 1 0,-1 0 0,1-1 0,-1 1 0,0 0 0,0 0 0,0 0 0,0 0 0,0 0 0,0 0 0,0 0 0,0 4 0,0-2 0,-1 0 0,0 0 0,-1 0 0,1 0 0,-1-1 0,0 1 0,0 0 0,0 0 0,0-1 0,0 1 0,-1 0 0,0-1 0,0 0 0,0 1 0,0-1 0,0 0 0,-4 4 0,-8 8-220,-1-1 0,0-1 0,-1 0 0,-1-1 0,-20 12 0,-95 43-2078,88-46 1739,-4 0 175,-62 17 0,-28 13-551,-312 169-635,342-157 450,74-41 499,0-2 0,-2-1 0,-50 19 1,39-21 1574,-56 30 1,44-12-955,41-23 0,-1-1 0,-35 15 0,43-22 337,-17 6-692,-30 16-1,19-1 1483,34-20-107,0-1 0,1 1 0,-1 0 0,-6 9 0,15-19-883,0 1 1,0-1-1,0 1 1,1 0-1,-1 0 0,1 0 1,0 1-1,10-6 1,49-19 1338,-11 6-898,-32 13-578,0 1 0,1 2 0,0 0 0,0 1 0,33-3 0,-6 1 0,13 0-16,-1 2-1,87 6 1,-66 0-1300,-69-1-5510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2:0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2:0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24575,'87'-2'0,"99"5"0,-165 0 0,31 8 0,-33-6 0,0-1 0,23 2 0,44-4 0,-55-3 0,-1 2 0,1 1 0,32 7 0,-20-1 0,1-2 0,51 1 0,91-8 0,-70 0 0,-63 0 0,-26-1 0,-1 2 0,1 1 0,0 1 0,43 9 0,-41-4 0,0-2 0,0-1 0,35 1 0,91-6 0,-56-1 0,-76 2 0,-1 2 0,1 1 0,42 10 0,-40-8 0,1-1 0,0-2 0,42-1 0,15 1 0,-62 1 0,33 8 0,-35-6 0,0-1 0,22 2 0,60-6 0,8 2 0,-88 0 0,32 9 0,-33-6 0,39 4 0,-24-7 0,-6-1 0,57 10 0,-34-3 0,2-2 0,-1-2 0,60-4 0,-94 1 0,-1 1 0,0 1 0,26 6 0,-22-4 0,39 5 0,54-10 0,11 1 0,-105 2 0,31 8 0,-32-6 0,39 4 0,131-7 0,-108-3 0,-73 1-341,1-1 0,-1 0-1,17-3 1,-7-2-6485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8:02:1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24575,'97'1'0,"110"-3"0,-121-13 0,-58 9 0,39-3 0,259 7 0,-168 4 0,598-2 0,-737-1 0,-1-1 0,1-1 0,23-6 0,-21 3 0,42-3 0,242 6 0,-157 5 0,668-2-1365,-790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3:0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1 24575,'2'0'0,"0"0"0,-1 1 0,1-1 0,-1 1 0,1-1 0,0 1 0,-1 0 0,0-1 0,1 1 0,-1 0 0,1 0 0,-1 0 0,0 0 0,2 2 0,19 22 0,-11-12 0,11 8 0,1-2 0,36 23 0,-51-36 0,-1 1 0,0-1 0,-1 1 0,0 1 0,0-1 0,7 12 0,-8-11 0,1 0 0,-1-1 0,1 1 0,1-1 0,0-1 0,13 12 0,-11-12 0,0 0 0,-1 1 0,0-1 0,0 2 0,0-1 0,-1 1 0,0 1 0,-1-1 0,8 13 0,-6-9 0,1 0 0,0-1 0,0 0 0,21 17 0,-9-8 0,-12-10 0,0 1 0,-1-1 0,-1 1 0,11 20 0,-11-19 0,0 1 0,1-1 0,17 21 0,-10-19 0,-9-8 0,0 0 0,0 0 0,-1 0 0,0 1 0,0-1 0,-1 1 0,1 1 0,2 7 0,1 1-97,1-1 0,0 0 0,1 0 0,1-1 0,1 0-1,-1-1 1,22 18 0,-14-12-48,0 0 0,21 29 0,-24-24 145,1-1 0,2-1 0,30 29 0,-40-41-16,0-1 1,-1 2-1,0-1 0,9 17 0,-11-17 198,0 0-1,1 0 1,0-1-1,1 0 1,15 15-1,-21-23-151,36 34 193,-36-34-226,0 1-1,-1 0 1,1 0 0,0 1 0,-1-1 0,1 0 0,-1 1-1,0-1 1,0 0 0,0 1 0,0 0 0,0-1 0,0 1 0,-1-1-1,1 6 1,-1-8 3,0 1 0,0 0 0,0-1 0,0 1 0,0-1 0,0 1 0,0-1 0,-1 1 0,1-1 0,0 0 0,0 1 0,0-1 0,-1 1 0,1-1 0,0 1 0,-1-1 0,1 0 0,0 1 0,-1-1 0,1 0 0,-1 1 0,1-1 0,-1 0 0,1 0 0,0 1 0,-1-1 0,0 0 0,-18-1 0,-20-15 0,32 13 0,-11-5 0,0 0 0,-1 2 0,0 0 0,0 1 0,0 1 0,0 0 0,-31 0 0,22 2 0,-43-8 0,43 5 0,-40-2 0,-36-5 0,72 7 0,-48-2 0,-647 8-143,711 0 238,0 1 1,-31 7-1,-19 2-1603,47-10-5318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3:0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2691 1478 24575,'-18'1'0,"1"0"0,0 1 0,1 1 0,-1 1 0,0 1 0,1 0 0,0 1 0,-21 10 0,2 1 0,-1-2 0,0-2 0,-76 17 0,66-25 0,0-2 0,-65-5 0,24 0 0,39 2 0,0-1 0,-77-14 0,-337-97-4869,167 36 2313,208 51 2694,-129-57 0,134 49-88,45 18 1336,1-3-1,0 0 1,-32-25-1,26 16-1143,29 20-96,1 0 0,0-1 1,0-1-1,1 0 0,0 0 0,0-1 0,1 0 0,-8-13 0,4 6-146,-27-28 0,31 36 0,0 0 0,1-1 0,0 0 0,1-1 0,0 0 0,1 0 0,0-1 0,-6-14 0,1-4 0,-1 1 0,-32-49 0,-8-19 0,47 84 0,0-1 0,1 1 0,1-1 0,0 0 0,-2-21 0,-5-33 0,6 42 0,-4-50 0,8 44 0,0 19 0,0 0 0,1 0 0,0-1 0,1 1 0,1 0 0,4-17 0,-4 25 0,0 1 0,0 0 0,1-1 0,-1 1 0,1 0 0,0 0 0,0 1 0,1-1 0,-1 1 0,1-1 0,0 1 0,0 0 0,0 0 0,7-3 0,7-3 0,1 1 0,26-8 0,0-1 0,-9 1-749,-18 7-256,1 1-1,0 1 0,1 0 0,-1 1 0,27-4 0,24-2 1006,-46 7 0,-1 1 0,30-1 0,-10 5-15,-9 0-103,0-1 0,34-7 1,12-2 1311,-1 4 1,127 6-1,-86 1-549,1152-1-652,-1246 2 243,0 1 0,35 7 0,-5 0-100,136 34-186,-94-19 16,-87-22 34,124 24 0,-107-22 64,1 1 0,-1 1 0,-1 2 0,0 1 0,0 1 0,-1 1 0,0 1 0,24 18 0,7-1 750,-43-24-619,0 1 1,-1 1-1,17 11 0,-17-7-195,0 0 0,-1 1 0,19 26 0,6 7 0,-33-42 0,-1 1 0,1 0 0,-1 1 0,-1-1 0,1 0 0,-1 1 0,1 0 0,-1 0 0,-1-1 0,1 1 0,-1 0 0,0 8 0,1 11 0,-4 42 0,0-28 0,2-27 0,0-1 0,-1 0 0,-1 0 0,1 0 0,-2 0 0,0 0 0,0 0 0,-1 0 0,0-1 0,-1 0 0,0 0 0,-1 0 0,0 0 0,0-1 0,-11 12 0,5-8 0,0 1 0,1 1 0,0 0 0,-8 17 0,-29 43 0,34-55 0,0 1 0,-13 29 0,16-27 0,-1 0 0,-1-2 0,-1 1 0,-1-2 0,-1 0 0,0-1 0,-2 0 0,0-2 0,-1 0 0,-29 20 0,34-28 0,-1-1 0,-1 0 0,1-1 0,-18 4 0,-14 8 0,20-10 0,-1 0 0,0-2 0,0-1 0,-37 4 0,49-7 0,1 1 0,0 1 0,0 0 0,1 1 0,-21 11 0,-11 5 0,36-17 0,0 1 0,0 0 0,-14 11 0,16-11 0,-1 1 0,0-2 0,0 1 0,-16 6 0,13-7 85,-7 1-810,-29 16 0,32-13-6101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3:11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2278 1236 24575,'1'0'0,"0"1"0,0-1 0,0 1 0,0-1 0,1 1 0,-1 0 0,0 0 0,0 0 0,0-1 0,0 1 0,-1 0 0,1 0 0,0 0 0,0 0 0,0 1 0,-1-1 0,1 0 0,-1 0 0,1 0 0,-1 1 0,1-1 0,-1 0 0,0 0 0,0 1 0,1-1 0,-1 0 0,0 2 0,3 37 0,-3-37 0,0 0 0,-1 1 0,1-1 0,-1 0 0,0 0 0,0 0 0,0 0 0,0 0 0,0 0 0,-1 0 0,0 0 0,1 0 0,-1-1 0,0 1 0,0-1 0,0 1 0,-1-1 0,1 0 0,0 0 0,-1 0 0,0 0 0,1 0 0,-1 0 0,0-1 0,0 0 0,0 1 0,0-1 0,0 0 0,0 0 0,-5 0 0,-9 2 0,0-1 0,-1 0 0,1-1 0,-25-3 0,25 2 0,-68 0-344,-50-3-856,101-2 803,0-1 1,-41-13-1,28 6 362,16 4 35,16 4 0,0 1 0,-25-3 0,-356-54-2334,225 30 1685,16 8 665,-107-21-108,240 40-79,-156-31 385,79 13 5303,88 20-5483,1 0-1,0 0 1,0-1-1,0-1 1,0 0-1,0 0 1,1-1-1,-1 0 1,-14-11-1,-5-6-66,-37-38-1,62 55 34,0-1 0,0 1 0,0-1 0,1 0 0,0 0 0,0 0 0,1 0 0,0-1 0,0 1 0,0-1 0,1 1 0,0-1 0,-1-9 0,1 5 0,0 1 0,-2 0 0,1-1 0,-7-16 0,-2 1 0,1-1 0,-9-43 0,18 64 0,-4-21 0,2 0 0,1 1 0,1-1 0,2-30 0,0 12 0,1 34 0,-1 0 0,2 0 0,-1 0 0,2 1 0,-1 0 0,1-1 0,1 1 0,0 0 0,0 1 0,1 0 0,0-1 0,1 2 0,0-1 0,0 1 0,16-13 0,-17 16 0,0 1 0,0 0 0,1 1 0,10-5 0,-11 6 0,-1-1 0,0 1 0,0-1 0,0 0 0,0 0 0,0 0 0,-1-1 0,0 1 0,5-6 0,-3 2 0,1 1 0,-1 0 0,1 1 0,0 0 0,0 0 0,1 0 0,0 1 0,12-5 0,24-15 0,-28 16 0,0-1 0,0 2 0,33-11 0,-30 12 0,0-1 0,32-17 0,-37 16 0,-1 1 0,1 0 0,0 1 0,0 1 0,1 0 0,-1 0 0,1 2 0,0 0 0,20-1 0,63-8-401,-62 6 128,50-1 1,494 8-1536,-553 1 2380,-1 1 1,33 7-1,2 0-952,86 20-90,-82-15 388,-24-6 205,-18-3 55,1-1-1,36 3 1,-42-6-83,0 0 0,0 1 1,0 1-1,-1 1 0,21 8 0,82 42 38,-29-13-47,-58-30 172,-22-8-192,0 0 1,0 0-1,10 7 0,-14-7-66,17 10 0,0 1 0,27 24 0,-39-30 0,0 0 0,1-1 0,19 9 0,-19-10 0,0 0 0,0 1 0,18 15 0,4 10 0,-22-20 0,0 0 0,25 17 0,-27-22 0,0 1 0,0 0 0,-1 0 0,0 1 0,15 19 0,-17-21 0,0 0 0,0 0 0,1 0 0,19 11 0,-18-13 0,-1 0 0,0 1 0,-1 0 0,1 1 0,9 11 0,10 18 0,37 65 0,-49-75 0,-9-17 0,-1 1 0,8 17 0,-8-11 0,0 1 0,-1-1 0,-1 1 0,-1 0 0,0 0 0,-1 0 0,-1 23 0,-1-15 0,1-13 0,-1 0 0,-1 0 0,-3 19 0,4-28 0,-1 0 0,-1 0 0,1 0 0,-1 0 0,1 0 0,-1 0 0,0-1 0,0 1 0,-1-1 0,1 0 0,-1 1 0,0-1 0,0 0 0,0 0 0,-4 2 0,-31 20 0,-1-2 0,-2-1 0,-50 19 0,76-36 0,-1 0 0,0 0 0,0-2 0,0 0 0,-29 2 0,-88-6 0,56-2 0,50 5 0,0 0 0,-29 7 0,29-4 0,-53 3 0,-90-9-1365,149 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2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0 873 24575,'40'2'0,"-1"2"0,0 2 0,52 13 0,-57-11 0,1-2 0,37 2 0,15 2 0,-56-6 0,1-1 0,33-3 0,24 3 0,15 18 0,38-19 0,0-1 0,-84 11 0,-44-8 0,1-1 0,19 2 0,137-6 0,20 3 0,-133 9 0,-42-7 0,0-1 0,16 1 0,277-2 0,-159-4 0,1084 2 0,-1226 0 0,1 0 0,0-1 0,-1 0 0,1 0 0,-1-1 0,0 0 0,1-1 0,-1 0 0,0 0 0,-1-1 0,1 0 0,0 0 0,12-10 0,-2 0 0,-14 12 0,-1-1 0,1 1 0,-1 0 0,0-1 0,0 0 0,0 0 0,-1 0 0,1 0 0,-1 0 0,1 0 0,-1-1 0,0 1 0,0-1 0,-1 1 0,1-1 0,-1 0 0,0 0 0,2-6 0,-1-19 0,0-1 0,-5-55 0,1 50 0,3-51 0,1 77 0,-1 1 0,2 0 0,-1 0 0,1 0 0,7-14 0,6-22 0,-15 37 0,0-1 0,-1 1 0,0-1 0,0 1 0,-1-1 0,0 1 0,-3-13 0,-3-18 0,7 27 0,-1 1 0,0 0 0,0-1 0,-1 1 0,-1 0 0,0 0 0,0 0 0,-1 1 0,-9-18 0,5 11 0,0-1 0,2 1 0,-1-2 0,2 1 0,-4-24 0,8 38 0,0 0 0,0 1 0,0-1 0,0 1 0,0-1 0,0 1 0,-1 0 0,1-1 0,-1 1 0,1 0 0,-1 0 0,0 0 0,0 0 0,0 0 0,0 0 0,-1 1 0,1-1 0,0 1 0,-1-1 0,1 1 0,-1 0 0,1 0 0,-1 0 0,1 1 0,-1-1 0,-5 0 0,-7-1 0,1 1 0,-1 0 0,-28 4 0,17-2 0,-660 3 0,378-6 0,-79 2 0,372-1 0,0 0 0,1-1 0,-20-6 0,16 4 0,-32-4 0,16 6 0,6 1 0,1-1 0,-38-9 0,41 7 0,0 1 0,-1 1 0,-44 2 0,-20-1 0,29-10 0,45 7 0,-33-3 0,-19 6 0,42 1 0,0-1 0,0 0 0,-26-6 0,20 1 0,-1 2 0,-36 1 0,6-1 0,3-6 0,43 6 0,-31-3 0,-262 5 0,159 4 0,140-2 0,0 0 0,0 1 0,1 1 0,-1-1 0,0 2 0,-16 5 0,22-7 0,1 1 0,-1 0 0,1-1 0,-1 1 0,1 0 0,0 1 0,0-1 0,0 1 0,0-1 0,0 1 0,1 0 0,-1 0 0,1 0 0,0 0 0,0 0 0,0 1 0,0-1 0,0 1 0,1-1 0,-2 5 0,-57 198 0,56-192 0,0-1 0,0 1 0,2 1 0,0-1 0,-1 17 0,5 77 0,0-41 0,-2 126-1365,0-173-5461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2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24575,'0'8'0,"-1"-1"0,-1 1 0,1-1 0,-1 1 0,-3 7 0,-6 28 0,-6 45 0,9-52 0,-3 6 0,7-27 0,0 0 0,1 1 0,-1 16 0,-8 59 0,7-62 0,-3 44 0,7-41 0,1 75 0,1-92 0,1-1 0,0 1 0,1-1 0,0 0 0,7 17 0,-7-25 0,1 7 0,1-1 0,1 0 0,15 23 0,-19-31 0,1-1 0,0 0 0,0 0 0,0 0 0,1 0 0,-1 0 0,1 0 0,0-1 0,-1 0 0,1 0 0,0 0 0,0 0 0,1-1 0,-1 1 0,0-1 0,6 1 0,6-1 0,0-1 0,0-1 0,0 0 0,-1-1 0,1-1 0,0-1 0,-1 0 0,22-9 0,-5 0 0,0-2 0,48-31 0,13-6 0,-44 32 0,-33 13 0,0 1 0,-1-2 0,15-9 0,3-3 0,-22 14 0,0-1 0,0 0 0,-1 0 0,0-1 0,0-1 0,-1 1 0,0-2 0,0 1 0,7-13 0,15-24 0,-14 21 0,15-28 0,-28 45 0,0 1 0,-1-1 0,0 0 0,-1 0 0,0 0 0,0 0 0,0 0 0,0-14 0,-2 17 0,-1-1 0,0 1 0,0-1 0,0 1 0,0 0 0,-1-1 0,0 1 0,0 0 0,-1 0 0,1 0 0,-1 0 0,0 1 0,0-1 0,-1 1 0,1-1 0,-1 1 0,0 0 0,0 1 0,0-1 0,-1 1 0,1 0 0,-1 0 0,0 0 0,0 0 0,0 1 0,0 0 0,-10-3 0,-21 2 0,-1 1 0,-53 5 0,11 0 0,56-3-1365,2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2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24575,'5'1'0,"-1"0"0,1-1 0,0 1 0,-1 1 0,1-1 0,0 1 0,-1 0 0,0 0 0,1 0 0,-1 0 0,0 1 0,0 0 0,4 3 0,8 8 0,24 28 0,-22-23 0,-5-1 175,11 13-86,-23-31-137,-1 1 0,1 0 1,-1-1-1,1 1 0,0-1 0,-1 1 0,1-1 0,0 1 0,0-1 0,0 1 0,-1-1 0,1 0 0,0 0 0,0 1 0,0-1 1,0 0-1,-1 0 0,1 0 0,0 0 0,0 0 0,0 0 0,0 0 0,0 0 0,0 0 0,-1 0 0,1 0 0,0-1 0,0 1 1,0 0-1,0-1 0,-1 1 0,1-1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00:0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24575,'5'0'0,"10"0"0,0 0 0,0 1 0,0 0 0,24 7 0,-35-7 0,-1 0 0,1 0 0,-1 1 0,1-1 0,-1 1 0,0 0 0,1 0 0,-1 0 0,0 0 0,0 1 0,-1-1 0,1 1 0,0 0 0,-1 0 0,0 0 0,0 0 0,0 0 0,0 0 0,0 1 0,0-1 0,-1 1 0,0-1 0,2 8 0,-2-5 0,0 1 0,0-1 0,-1 1 0,0-1 0,0 1 0,-1-1 0,0 1 0,0-1 0,0 0 0,-1 1 0,0-1 0,0 0 0,0 0 0,-7 10 0,5-9 0,0 0 0,-1 0 0,0 0 0,-1-1 0,1 0 0,-1 0 0,0 0 0,-1-1 0,1 0 0,-1 0 0,-9 4 0,7-5 0,0 1 0,0 0 0,1 0 0,0 0 0,0 1 0,0 1 0,1-1 0,0 1 0,0 1 0,1-1 0,-6 10 0,3-5 0,5-8 0,0 1 0,1-1 0,0 1 0,-4 9 0,7-13 0,-1-1 0,1 1 0,0 0 0,0-1 0,-1 1 0,1 0 0,0 0 0,0-1 0,0 1 0,0 0 0,0 0 0,0-1 0,0 1 0,0 0 0,0 0 0,1-1 0,-1 1 0,0 0 0,0-1 0,1 1 0,-1 0 0,0-1 0,1 1 0,-1 0 0,1-1 0,-1 1 0,0-1 0,1 1 0,0-1 0,-1 1 0,1-1 0,-1 1 0,1-1 0,0 1 0,-1-1 0,1 0 0,0 1 0,-1-1 0,1 0 0,0 0 0,1 1 0,8 1 0,0 0 0,1 0 0,13 0 0,24 4 0,-11 2 0,-15-3 0,35 12 0,-48-14 0,-1 1 0,0 0 0,0 0 0,-1 1 0,1 0 0,-1 0 0,10 10 0,34 26 0,-39-33 0,-1 1 0,0 0 0,0 0 0,14 18 0,-19-17 0,-2-1 0,1 1 0,-1 1 0,-1-1 0,0 0 0,0 1 0,1 13 0,-1-9 0,-3-15 0,3 14 0,-1-1 0,0 0 0,0 20 0,-2-30 0,0-1 0,0 1 0,0 0 0,-1 0 0,1 0 0,-1 0 0,0 0 0,0-1 0,0 1 0,0 0 0,0-1 0,0 1 0,-1 0 0,1-1 0,-1 0 0,0 1 0,0-1 0,0 0 0,0 0 0,0 0 0,0 0 0,-4 2 0,-34 15 0,28-14 0,0 0 0,-20 13 0,-7 7 0,-63 29 0,83-46 0,0-1 0,-27 6 0,24-7 0,-33 13 0,23-3 0,-48 32 0,67-40 0,8-5-170,-1 0-1,1-1 0,-1 0 1,1 0-1,-1 0 0,0-1 1,-9 2-1,-4-1-6655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2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24575,'0'6'0,"1"-1"0,0 0 0,0 0 0,1 0 0,3 9 0,4 16 0,-5 7 0,-2 1 0,-3 51 0,2 41 0,11-55 0,-7-50 0,2 45 0,-5 391 0,-4-221 0,1-225 0,-1 0 0,0-1 0,-5 20 0,3-17 0,-4 34 0,8 0 281,1-38-610,-1 1 0,-1 0-1,0-1 1,-4 21 0,0-19-6497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210 408 24575,'4'1'0,"1"0"0,-1 0 0,1 0 0,-1 0 0,0 0 0,1 1 0,-1 0 0,0 0 0,7 4 0,32 28 0,-25-15 0,-2 1 0,0 0 0,-1 2 0,-1 0 0,19 41 0,-18-34 0,0-1 0,37 48 0,-52-75 0,0-1 0,0 0 0,1 1 0,-1-1 0,0 1 0,0-1 0,0 0 0,0 1 0,1-1 0,-1 0 0,0 0 0,0 1 0,1-1 0,-1 0 0,0 0 0,1 1 0,-1-1 0,0 0 0,1 0 0,-1 1 0,0-1 0,1 0 0,-1 0 0,0 0 0,1 0 0,-1 0 0,1 0 0,-1 0 0,0 0 0,1 0 0,-1 0 0,0 0 0,1 0 0,-1 0 0,1 0 0,-1 0 0,0 0 0,1 0 0,-1 0 0,0 0 0,1-1 0,-1 1 0,1 0 0,-1 0 0,0 0 0,0-1 0,1 1 0,-1 0 0,0 0 0,1-1 0,-1 1 0,0 0 0,0-1 0,0 1 0,1 0 0,-1-1 0,0 1 0,0 0 0,0-1 0,0 1 0,0-1 0,1 1 0,-1 0 0,0-1 0,0 1 0,0 0 0,0-1 0,0 1 0,0-1 0,2-32 0,-2 30 0,-4-402 0,5 382 0,1-1 0,0 1 0,2 0 0,1 0 0,13-37 0,-14 50 0,1 0 0,0 1 0,1-1 0,0 1 0,1 0 0,-1 1 0,2 0 0,-1 0 0,1 0 0,0 1 0,1 0 0,0 1 0,0 0 0,0 0 0,1 1 0,11-5 0,-20 10 0,0-1 0,0 1 0,0-1 0,0 1 0,0 0 0,1 0 0,-1-1 0,0 1 0,0 0 0,0 0 0,0 0 0,0 0 0,0 0 0,1 1 0,-1-1 0,0 0 0,0 1 0,0-1 0,0 0 0,0 1 0,0-1 0,2 2 0,-2-1 0,0 1 0,1-1 0,-1 0 0,0 1 0,0 0 0,0-1 0,0 1 0,0-1 0,0 1 0,-1 0 0,1 0 0,0 2 0,1 7 0,0 0 0,-1 0 0,0 20 0,-2-24 0,2 18 0,-1 0 0,-1 0 0,-2 0 0,0 0 0,-2-1 0,0 1 0,-12 28 0,9-32 0,3-6 0,-1-1 0,-1 1 0,-13 21 0,2-9 0,13-18 0,-1 0 0,0 0 0,-12 12 0,15-18 0,0 0 0,-1-1 0,1 1 0,-1-1 0,0 0 0,1 1 0,-1-2 0,0 1 0,0 0 0,-1-1 0,1 0 0,-6 1 0,-19 1 0,-1-1 0,1-1 0,-33-4 0,2 0 0,53 3 0,1 0 0,-1-1 0,1 0 0,-1-1 0,1 1 0,0-1 0,0 0 0,-11-6 0,15 8 0,1-1 0,0 0 0,-1 0 0,1 0 0,0 0 0,0 0 0,0 0 0,0 0 0,0 0 0,0 0 0,0-1 0,0 1 0,0 0 0,0-1 0,1 1 0,-1-1 0,1 1 0,-1 0 0,1-1 0,-1 1 0,1-1 0,0 0 0,0 1 0,-1-1 0,1 1 0,1-1 0,-1 1 0,0-1 0,0 1 0,0-1 0,1 1 0,-1-1 0,1 1 0,-1-1 0,1 1 0,0-1 0,-1 1 0,1 0 0,0-1 0,0 1 0,0 0 0,2-2 0,1-2 0,-1 1 0,1 0 0,1 0 0,-1 0 0,0 1 0,1-1 0,10-5 0,40-16 0,-17 8 0,-21 8 0,-4 2 0,0 0 0,0 1 0,0 0 0,1 1 0,0 1 0,0 0 0,0 1 0,16-2 0,-28 5 0,0 0 0,1 0 0,-1 0 0,0 1 0,0-1 0,1 1 0,-1-1 0,0 1 0,0 0 0,0 0 0,0 0 0,1 0 0,-1 0 0,-1 0 0,1 0 0,0 1 0,0-1 0,0 1 0,1 2 0,-1-1 0,0 0 0,0 0 0,0 0 0,0 1 0,-1-1 0,1 1 0,-1-1 0,0 1 0,0 0 0,0 7 0,0 1 0,-1-1 0,0 1 0,-1 0 0,-1 0 0,1 0 0,-7 18 0,6-23 0,-1 0 0,0-1 0,0 1 0,0 0 0,-1-1 0,0 0 0,-1 0 0,1 0 0,-1-1 0,0 1 0,0-1 0,-9 6 0,-5 3 0,-1-2 0,-33 17 0,31-18 0,0 0 0,-22 18 0,-4 4 0,29-21 0,1 1 0,-20 18 0,32-26 0,-1-1 0,1 1 0,-1-1 0,0-1 0,0 1 0,0-1 0,-1 0 0,1-1 0,-13 3 0,9-2 0,1 0 0,0 0 0,-1 1 0,-12 8 0,-40 28-1365,42-29-5461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24575,'1112'0'-3763,"-934"-15"3763,-32 1 0,-35 13-8,-52 1-625,98-12-1,-83 4 514,97 0 0,-37 4-125,-30-11-1555,-71 9 2239,50-3 0,-72 9-255,-1 0-1,1-1 1,-1-1 0,1 1 0,-1-2-1,0 1 1,0-2 0,0 1-1,16-9 1,-25 11-79,0 1 0,0-1-1,0 1 1,0-1 0,0 0-1,0 0 1,-1 0 0,1 0 0,0 1-1,0-1 1,-1 0 0,1 0 0,-1 0-1,1 0 1,-1-1 0,1 1 0,-1 0-1,0 0 1,1 0 0,-1 0 0,0 0-1,0-1 1,0 1 0,0-2-1,0 1 11,-1 0 0,0 0-1,1 0 1,-1 1 0,0-1-1,0 0 1,0 0 0,0 1-1,-1-1 1,1 0 0,0 1-1,-1 0 1,-1-2 0,-2-2-255,-1 1 0,0-1-1,0 1 1,0 1 0,-1-1 0,-11-3 0,-6 0-6686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24575,'0'7'0,"-1"7"0,1 1 0,0 0 0,1 0 0,1 0 0,0-1 0,1 1 0,1-1 0,8 23 0,-4-17 0,-1-1 0,0 1 0,-2 1 0,-1-1 0,0 1 0,1 26 0,-6 130 0,-2-76 0,4 413 0,-3-495 0,0 0 0,-1 0 0,-1-1 0,-1 1 0,-12 31 0,-5 17 0,-33 127 0,44-127 0,11-138-1365,0 44-5461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0 24575,'-2'29'0,"-1"0"0,-12 51 0,7-40 0,-24 88 0,20-80-189,6-28-14,2 0 0,-5 41 1,10 76-130,-2 29-466,-14-80 1207,9-58-355,-3 39 0,-5 29-748,1-11 112,9-59 582,-8 34 0,6-37 0,1 1 0,-1 25 0,2-8 0,-12 47 0,6-36 0,-1 4 0,4-26 0,-4 41 0,-5 36 0,9-73 0,-3 62 0,6-42 326,-3-1 0,-2 0 0,-16 54 0,21-91-314,0 4 322,1 0 0,0 31-1,0-4 36,3-45-369,0 1 0,-1-1 0,1 1 0,-1-1 0,1 1 0,-1-1 0,0 1 0,0-1 0,0 0 0,-1 1 0,1-1 0,0 0 0,-1 0 0,0 0 0,1 0 0,-1 0 0,0-1 0,0 1 0,0 0 0,-3 1 0,4-2 0,0-1 0,0 1 0,-1-1 0,1 0 0,0 1 0,0-1 0,0 0 0,0 0 0,0 0 0,-1 0 0,1 0 0,0 0 0,0 0 0,0 0 0,0-1 0,-1 1 0,1 0 0,-1-1 0,0 0 0,0 0 0,0 0 0,1-1 0,-1 1 0,0 0 0,1-1 0,-1 1 0,1-1 0,0 0 0,-1 1 0,1-1 0,0 0 0,-1-2 0,-10-24 0,1 1 0,1-1 0,-7-34 0,0 0 0,-12-29-1365,23 65-5461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7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 24575,'516'0'0,"-511"0"0,1 0 0,-1 0 0,1 1 0,-1-1 0,0 1 0,1 1 0,-1-1 0,0 1 0,6 2 0,-9-2 0,1-1 0,-1 1 0,0 0 0,0-1 0,0 1 0,0 0 0,0 1 0,0-1 0,0 0 0,-1 0 0,1 1 0,-1-1 0,0 1 0,0-1 0,0 1 0,0 0 0,0-1 0,0 1 0,0 5 0,0 0 0,0 0 0,0 1 0,-1-1 0,-1 0 0,1 1 0,-1-1 0,-1 0 0,-2 10 0,-3 6 0,-16 32 0,1-1 0,18-47 0,0 1 0,-1 0 0,0-1 0,0 0 0,0 0 0,-1 0 0,-12 11 0,-56 46 0,19-18 0,42-37 0,0 0 0,-1 0 0,0-1 0,-24 11 0,-17 11 0,53-30 0,0 0 0,0 0 0,1 1 0,-1-1 0,0 1 0,1-1 0,-1 1 0,1 0 0,0 0 0,-1-1 0,0 4 0,1-4 0,1 0 0,0-1 0,0 1 0,0 0 0,0-1 0,0 1 0,0 0 0,0-1 0,0 1 0,0 0 0,0-1 0,1 1 0,-1 0 0,0-1 0,0 1 0,1-1 0,-1 1 0,0 0 0,1-1 0,-1 1 0,0-1 0,1 1 0,-1-1 0,1 1 0,-1-1 0,1 1 0,-1-1 0,1 0 0,0 1 0,-1-1 0,1 0 0,-1 1 0,1-1 0,0 0 0,-1 0 0,1 1 0,0-1 0,-1 0 0,1 0 0,1 0 0,16 4 0,0-1 0,1-1 0,-1-1 0,1 0 0,27-4 0,-4 2 0,5-3 0,87-16 0,-109 15 0,35-9 0,-41 8 0,1 2 0,37-5 0,-40 8 0,-7 0 0,0 0 0,1 1 0,18 3 0,-29-3 0,1-1 0,-1 1 0,1 0 0,-1 0 0,0 0 0,1 0 0,-1 0 0,1 0 0,-1 0 0,0 0 0,1 1 0,-1-1 0,1 0 0,-1 0 0,0 0 0,1 0 0,-1 0 0,1 1 0,-1-1 0,0 0 0,1 0 0,-1 1 0,0-1 0,1 0 0,-1 1 0,0-1 0,0 0 0,1 1 0,-1-1 0,0 0 0,0 1 0,0-1 0,1 0 0,-1 1 0,0-1 0,0 1 0,0-1 0,0 1 0,0-1 0,0 0 0,0 1 0,0-1 0,0 1 0,0-1 0,0 0 0,0 1 0,0-1 0,0 1 0,0-1 0,-1 0 0,1 1 0,0-1 0,0 1 0,0-1 0,0 0 0,-1 1 0,1-1 0,0 0 0,-1 1 0,1-1 0,0 0 0,0 0 0,-1 1 0,0-1 0,-24 19 0,-9 2 0,-38 24 0,52-32 0,-1 0 0,-37 15 0,0 1 0,-86 52 0,44-32 0,42-23 0,-35 26 0,67-35 0,0-2 0,-2-1 0,0-1 0,-30 9 0,6-7 0,-132 44 0,171-52 0,1 0 0,-1 1 0,2 0 0,-1 1 0,1 0 0,-10 11 0,5-5 0,-27 20 0,-29 14 0,68-47 0,0 1 0,0-1 0,1 1 0,0 0 0,-1 1 0,1-1 0,-4 6 0,7-9 0,0 1 0,-1-1 0,1 1 0,-1 0 0,1-1 0,0 1 0,0 0 0,-1-1 0,1 1 0,0 0 0,0-1 0,0 1 0,0 0 0,0-1 0,0 1 0,0 0 0,0 0 0,0-1 0,0 1 0,0 0 0,1 0 0,-1 0 0,1 0 0,0-1 0,-1 1 0,1 0 0,0-1 0,0 1 0,0-1 0,-1 1 0,1-1 0,0 0 0,0 1 0,0-1 0,0 0 0,0 1 0,0-1 0,0 0 0,0 0 0,0 0 0,0 0 0,0 0 0,1 0 0,6-1 0,-1 0 0,1 0 0,0-1 0,0 0 0,-1 0 0,1-1 0,-1 1 0,0-2 0,0 1 0,11-9 0,-6 6 0,0 0 0,24-10 0,88-30 0,18-5 0,-99 39-341,40-10-623,24-3 964,-68 14 0,0 2 0,75-7 0,-59 14 57,-17 1-244,-1-1 1,64-12 0,123-49-2327,-63 3 6297,-159 60-3729,0-1 1,0 0 0,0 0 0,0 0 0,-1 0 0,1 0 0,0-1 0,-1 1 0,1 0 0,0-1 0,2-3-1,-4 5-58,0-1-1,0 0 0,0 0 1,1 1-1,-1-1 0,0 0 0,0 0 1,0 1-1,0-1 0,0 0 0,0 0 1,-1 1-1,1-1 0,0 0 1,0 1-1,0-1 0,-1 0 0,1 0 1,0 1-1,-1-1 0,1 1 0,-1-1 1,1 0-1,0 1 0,-1-1 1,0 1-1,1-1 0,-1 1 0,1-1 1,-1 1-1,0-1 0,1 1 0,-1 0 1,0-1-1,-1 1 0,-19-15-678,-36-30-1,41 31-6143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4:5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243 125 24575,'3'-1'0,"0"0"0,-1 1 0,1-1 0,0 0 0,-1-1 0,1 1 0,-1 0 0,0-1 0,1 1 0,2-4 0,7-3 0,12-7 0,1 2 0,1 0 0,0 2 0,1 1 0,0 1 0,1 1 0,0 1 0,0 2 0,0 1 0,0 1 0,30 1 0,244 4 0,-296-2 0,-1 0 0,0 0 0,1 1 0,-1-1 0,1 1 0,-1 1 0,0-1 0,0 1 0,6 2 0,-8-2 0,-1-1 0,0 1 0,1 0 0,-1-1 0,0 1 0,0 0 0,0 0 0,-1 1 0,1-1 0,0 0 0,-1 1 0,0-1 0,1 1 0,-1-1 0,0 1 0,0 0 0,0-1 0,-1 1 0,2 5 0,1 22 0,-1 0 0,-2 0 0,-4 45 0,0 3 0,5-42 0,-1-22 0,1 1 0,-2 0 0,0 0 0,0 0 0,-2 0 0,0 0 0,0-1 0,-11 27 0,2-15 0,-2-1 0,-1 0 0,-33 43 0,40-58 0,0 1 0,2 1 0,-1 0 0,1 0 0,-5 17 0,-15 28 0,-33 47-191,-52 89-298,54-111 489,51-74-4,0 0-1,-1 0 1,-15 14-1,-15 17 590,18-11-474,14-20-111,0 0 0,0 0 1,0-1-1,-1 0 0,0 0 0,-1-1 1,0 1-1,0-1 0,-11 7 0,-12 6 0,-53 45 0,56-41 0,-58 36 0,83-58 0,1 1 0,-2-1 0,1 0 0,0 0 0,0 0 0,0-1 0,0 1 0,0 0 0,-1-1 0,1 1 0,0-1 0,-1 0 0,1 0 0,0 0 0,-1 0 0,1 0 0,0 0 0,-1-1 0,-2 0 0,3-1 0,0 1 0,0 0 0,0-1 0,1 1 0,-1-1 0,0 1 0,1-1 0,0 0 0,-1 1 0,1-1 0,0 0 0,0 0 0,0 0 0,0 0 0,0 0 0,0-1 0,1 1 0,-1 0 0,1 0 0,-1-4 0,-27-151 0,2 60 0,2 14 0,6 21 0,12 42 0,1 1 0,-6-35 0,-4-27 0,9 57 0,1 1 0,-1-28 0,4-211 0,4 131 0,-2 120 0,1-1 0,0 0 0,1 0 0,1 1 0,0 0 0,0-1 0,1 1 0,5-11 0,7-8 0,27-41 0,-30 51 0,4-19 0,0-3 0,-16 40 0,0 0 0,0 0 0,1 0 0,-1 0 0,1 0 0,-1 0 0,1 0 0,0 1 0,-1-1 0,1 1 0,0-1 0,0 1 0,0 0 0,4-2 0,-5 3 0,1-1 0,0 1 0,-1 0 0,1 0 0,0 0 0,-1 0 0,1 1 0,0-1 0,-1 0 0,1 1 0,0-1 0,-1 1 0,1-1 0,-1 1 0,1 0 0,-1 0 0,1 0 0,-1 0 0,1 0 0,-1 0 0,0 0 0,0 0 0,1 0 0,-1 1 0,0-1 0,1 3 0,6 6 0,-2 1 0,10 17 0,-10-17 0,9 18 0,-1 0 0,19 57 0,-25-60 0,1 1 0,2-1 0,0-1 0,2 0 0,1-1 0,22 31 0,-14-23-202,-2 2 1,-2 0-1,-1 1 0,18 56 0,-15-40 109,-11-31 93,1-1 0,1-1 0,16 21 0,-14-19 0,0-1 0,13 28 0,2 14-627,2-2-1,69 101 1,-77-126 314,20 38-1,-27-42-199,2-1-1,31 41 0,-15-30 1012,8 11-281,79 76 0,-69-77 283,-39-36-205,1-1 0,0 0 0,1-1 0,0 0 0,1-2 0,0 1 0,21 8 0,-35-18-276,0-1 1,0 1-1,0-1 0,0 0 0,0 1 0,0-1 0,0 0 1,0 0-1,0 0 0,0 0 0,0 0 0,1 0 1,-1 0-1,0 0 0,0 0 0,0-1 0,0 1 0,0 0 1,0-1-1,0 1 0,0-1 0,0 1 0,0-1 1,0 1-1,0-1 0,0 0 0,-1 1 0,1-1 0,0 0 1,0 0-1,-1 0 0,1 0 0,0 0 0,0-1 1,3-5 91,-1 0 1,-1 0 0,1 0 0,1-11 0,4-8 17,55-113-129,-56 125 0,0 0 0,9-13 0,-10 18 0,0-1 0,-1 0 0,0 1 0,-1-2 0,5-15 0,4-22 0,-6 23 0,-1 1 0,-1-1 0,1-27 0,-5 23-1365,-1 4-5461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0 24575,'0'1'0,"-1"-1"0,0 0 0,0 0 0,0 1 0,0-1 0,0 0 0,1 1 0,-1-1 0,0 1 0,0-1 0,1 1 0,-1-1 0,0 1 0,0-1 0,1 1 0,-1 0 0,1-1 0,-1 1 0,1 0 0,-1 0 0,1-1 0,-1 1 0,1 0 0,0 0 0,-1 0 0,1 0 0,0 0 0,0-1 0,0 1 0,-1 0 0,1 0 0,0 0 0,0 0 0,0 0 0,1 1 0,3 33 0,14 16 0,-13-38 0,0 0 0,-1 0 0,5 21 0,-4 11 0,-2-1 0,-2 1 0,-7 62 0,4-97 0,0 1 0,0-1 0,-1 0 0,-1 0 0,1 0 0,-9 15 0,-38 54 0,25-41 0,11-19 0,-1 0 0,-35 34 0,7-8 0,25-26 0,6-7 0,1 1 0,-13 19 0,23-32 0,1 0 0,0 1 0,-1-1 0,1 0 0,0 1 0,-1-1 0,1 1 0,0-1 0,0 1 0,0-1 0,-1 1 0,1-1 0,0 1 0,0-1 0,0 1 0,0-1 0,0 1 0,0-1 0,0 1 0,0-1 0,0 1 0,0-1 0,0 1 0,0-1 0,0 1 0,0-1 0,0 1 0,0-1 0,1 1 0,-1-1 0,0 1 0,0-1 0,1 0 0,-1 1 0,0-1 0,1 1 0,1 0 0,-1-1 0,1 1 0,-1-1 0,1 1 0,-1-1 0,1 0 0,-1 0 0,1 1 0,0-1 0,-1 0 0,4-1 0,43-9 0,-10-3-261,38-19 1,35-13-243,-45 23 428,-21 7-49,55-11 0,-52 16 124,-11 2 0,-1 2 0,53-3 0,-39 8-12,173 4 192,-221-2-138,0-1 0,0 0 0,1 0 1,-1 1-1,0-1 0,0 1 0,0-1 0,0 1 0,0 0 0,0 0 0,0 0 0,0 0 0,0 0 0,-1 0 0,1 1 1,2 1-1,-3-2-27,-1 1 1,0-1-1,1 0 0,-1 0 1,0 0-1,1 1 1,-1-1-1,0 0 1,0 0-1,0 1 1,0-1-1,0 0 1,-1 0-1,1 1 0,0-1 1,0 0-1,-1 0 1,1 1-1,-1-1 1,1 0-1,-1 0 1,0 0-1,1 0 1,-1 0-1,0 0 0,0 0 1,1 0-1,-1 0 1,-1 1-1,-22 23-15,-1-1 0,0-1 0,-42 28 0,-28 25 0,62-37 0,26-30 0,0 0 0,-17 15 0,-99 96 0,116-113 0,-17 16 0,-1-2 0,-54 35 0,79-56 0,-5 4 0,0 1 0,0-1 0,0 1 0,1 0 0,0 0 0,0 0 0,0 0 0,0 1 0,-4 10 0,8-16 0,0 0 0,0 0 0,0 0 0,-1 0 0,1 0 0,0 1 0,0-1 0,0 0 0,0 0 0,0 0 0,0 0 0,0 0 0,0 0 0,0 0 0,0 0 0,0 0 0,0 1 0,0-1 0,0 0 0,0 0 0,0 0 0,0 0 0,0 0 0,0 0 0,0 0 0,1 0 0,-1 0 0,0 1 0,0-1 0,0 0 0,0 0 0,0 0 0,0 0 0,0 0 0,0 0 0,0 0 0,0 0 0,0 0 0,0 0 0,0 0 0,1 0 0,-1 0 0,0 0 0,0 0 0,0 0 0,0 1 0,0-1 0,0 0 0,0 0 0,0 0 0,0 0 0,1 0 0,-1 0 0,0 0 0,0 0 0,0-1 0,0 1 0,0 0 0,11-2 0,10-8 0,166-85 0,-6 3 0,-179 91 0,0 0 0,0 0 0,1 0 0,-1 0 0,0 0 0,1 0 0,-1 1 0,0-1 0,1 1 0,-1 0 0,1-1 0,-1 1 0,0 0 0,1 0 0,4 1 0,-6 0 0,0-1 0,0 1 0,0 0 0,-1-1 0,1 1 0,0 0 0,0-1 0,0 1 0,0 0 0,-1 0 0,1 0 0,0 0 0,-1 0 0,1 0 0,0 0 0,-1 0 0,0 0 0,1 0 0,-1 0 0,1 0 0,-1 0 0,0 0 0,0 0 0,0 0 0,0 1 0,0-1 0,0 0 0,0 0 0,0 0 0,0 0 0,0 0 0,-1 0 0,1 1 0,0-1 0,-2 2 0,-1 5 0,0 1 0,-1-1 0,-1 0 0,1 0 0,-1 0 0,0-1 0,-1 0 0,0 0 0,0 0 0,-9 7 0,-26 33 0,33-37 0,-1-1 0,0 1 0,0-2 0,-1 1 0,0-1 0,-1-1 0,-15 9 0,14-9 0,0 1 0,1 0 0,0 0 0,0 1 0,1 1 0,-10 11 0,8-7 0,-1 0 0,0 0 0,-1-2 0,0 0 0,-1 0 0,0-1 0,-19 9 0,25-14 0,-52 32 0,55-33 0,0-1 0,0 1 0,0 1 0,1-1 0,-1 1 0,-7 10 0,5 2 0,7-15 0,0 0 0,-1-1 0,1 0 0,0 1 0,-1-1 0,1 0 0,-1 1 0,0-1 0,0 0 0,-2 2 0,-24 17 0,-56 33 0,70-46 0,-35 19 0,26-15 0,-40 27 0,49-29-273,-1 1 0,0-2 0,-1 0 0,-19 7 0,16-9-6553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0 731 24575,'1'2'0,"-1"1"0,1-1 0,-1 0 0,1 0 0,0 1 0,0-1 0,0 0 0,2 3 0,6 13 0,-4 7 0,0 1 0,-2-1 0,0 31 0,6 42 0,79 239 0,-38-166 0,-22-49 0,-17-66 0,23 68 0,-28-108 0,8 26 0,3 0 0,26 47 0,10 19 0,-53-108 0,0 0 0,0 0 0,0 1 0,0-1 0,0 0 0,0 0 0,0 0 0,0 0 0,0 1 0,0-1 0,0 0 0,0 0 0,0 0 0,0 0 0,0 0 0,0 1 0,1-1 0,-1 0 0,0 0 0,0 0 0,0 0 0,0 0 0,0 1 0,0-1 0,0 0 0,0 0 0,1 0 0,-1 0 0,0 0 0,0 0 0,0 0 0,0 0 0,1 0 0,-1 0 0,0 1 0,0-1 0,0 0 0,0 0 0,0 0 0,1 0 0,-1 0 0,0 0 0,0 0 0,0 0 0,0 0 0,1 0 0,-1-1 0,0 1 0,0 0 0,2-10 0,-6-18 0,-36-156 0,33 141 0,-4-57-311,9 67 123,-8-47 0,2 39 154,0-42-1,-7-34-28,9 77 63,-2-42 0,4 23 0,-10-12 342,9 51-191,1 1 1,-2-24-1,5-181-124,2 116-31,-1 100 4,1-1 0,0 0 0,0 1 0,1-1 0,0 1 0,1-1 0,-1 1 0,2 0 0,-1 0 0,6-9 0,5-5 0,1 1 0,19-21 0,0 1 0,-21 27 0,-1 1 0,2 0 0,0 2 0,0-1 0,28-15 0,29-24 0,-46 30 0,-10 6 0,1 2 0,0 0 0,1 1 0,1 1 0,30-16 0,-19 14 0,0-2 0,42-29 0,-46 27 0,0 2 0,1 0 0,33-13 0,0 4 0,19-8 0,16 8 0,-72 18 0,-1 1 0,1 2 0,-1 0 0,1 1 0,0 1 0,41 3 0,-57 0 0,0-1 0,0 0 0,0 1 0,-1 0 0,1 1 0,-1-1 0,1 1 0,-1 0 0,8 6 0,42 39 0,-44-38 0,7 8 0,-1 1 0,-1 1 0,-1 0 0,25 43 0,39 97 0,-75-149 0,0 1 0,0 0 0,-1 0 0,-1 0 0,0 0 0,0 14 0,-3 78 0,0-54 0,1-37 0,0 0 0,-1 0 0,0 0 0,-1 0 0,0-1 0,-1 1 0,0-1 0,-9 20 0,2-10 0,-12 46 0,16-44 0,-19 42 0,-63 114-2074,74-148 2081,2 0-1,1 2 0,-11 52 1,-1 5-2053,17-75 1865,-1 0 0,0-1 0,-10 17 1,7-14 70,-12 29 0,-15 36 154,25-60 37,1 1 0,2 0 0,0 1 1,-7 32-1,10-29 297,0 0 0,-2-1 0,-2 0 0,0 0 0,-21 36 0,3 4-204,23-51-107,-1-2 1,0 1-1,-1-1 0,-1 0 0,-11 16 1,15-24-17,0 0 1,0 0 0,1 0-1,0 1 1,0-1 0,0 1-1,1 0 1,-3 10 0,2 4 350,-2 32 0,4-33-166,-8 40 0,-5 5-236,14-65 0,0 0 0,0 0 0,0 0 0,0 1 0,0-1 0,0 0 0,0 0 0,0 0 0,0 0 0,0 1 0,0-1 0,0 0 0,0 0 0,0 0 0,0 0 0,0 1 0,0-1 0,-1 0 0,1 0 0,0 0 0,0 0 0,0 0 0,0 1 0,0-1 0,-1 0 0,1 0 0,0 0 0,0 0 0,0 0 0,0 0 0,-1 0 0,1 0 0,0 0 0,0 0 0,0 0 0,0 0 0,-1 0 0,1 0 0,0 0 0,0 0 0,0 0 0,-1 0 0,1 0 0,0 0 0,0 0 0,0 0 0,0 0 0,-1 0 0,1 0 0,0 0 0,0 0 0,0 0 0,0 0 0,-1-1 0,1 1 0,0 0 0,0 0 0,0 0 0,0 0 0,0-1 0,-9-9 0,9 9 0,-13-22 0,1-1 0,0 0 0,-10-36 0,11 27 0,-21-41 0,23 55 0,2 1 0,0-2 0,2 1 0,-6-29 0,6 24 0,0 0 0,-13-29 0,-29-41-315,0 4-230,42 77 487,0-1 0,0 1 0,2-1 0,-5-28 0,3 10 26,-1 1 0,-2 0 0,-1 0 0,-2 0 0,-20-43 0,12 27-5,-8-17 1193,14 36-1100,1-1-1,1 0 1,-8-36 0,13 34-56,2 0 0,1 1 0,1-1 0,2 0 0,5-45 0,-4 70 0,0-1 0,0 1 0,0 0 0,1 0 0,0 1 0,0-1 0,1 0 0,-1 1 0,1-1 0,0 1 0,1 0 0,-1 0 0,1 0 0,0 0 0,0 1 0,8-7 0,-2 3 0,1 2 0,-1-1 0,1 1 0,1 1 0,-1 0 0,1 1 0,14-4 0,-3-1 0,-16 6 0,-1 1 0,1 0 0,0 0 0,0 0 0,10-1 0,-16 3 0,1 0 0,-1 0 0,1 0 0,-1 0 0,1 0 0,0 1 0,-1-1 0,1 1 0,-1-1 0,1 1 0,-1-1 0,0 1 0,1 0 0,-1 0 0,0-1 0,1 1 0,-1 0 0,0 0 0,0 0 0,0 1 0,0-1 0,0 0 0,0 0 0,0 1 0,0-1 0,0 0 0,-1 1 0,1-1 0,0 3 0,2 6 0,0 0 0,-1 1 0,0-1 0,-1 0 0,0 1 0,0 13 0,-7 65 0,6-86 0,-1 7 0,-1-1 0,1 0 0,-1 0 0,-1 0 0,0 0 0,0 0 0,-1-1 0,0 1 0,0-1 0,-10 14 0,11-18 0,0 1 0,0-1 0,1 0 0,-1 1 0,1 0 0,0 0 0,1-1 0,-1 1 0,1 0 0,0 0 0,0 0 0,0 7 0,1-10 0,0 0 0,0 1 0,1-1 0,-1 0 0,1 1 0,-1-1 0,1 0 0,0 0 0,0 1 0,-1-1 0,2 0 0,-1 0 0,0 0 0,0 0 0,1 0 0,-1-1 0,1 1 0,-1 0 0,1 0 0,0-1 0,0 1 0,0-1 0,0 0 0,0 0 0,0 0 0,0 0 0,4 2 0,3 0 0,1-1 0,-1 0 0,1-1 0,-1 1 0,1-2 0,0 1 0,-1-2 0,1 1 0,-1-1 0,1-1 0,-1 1 0,12-5 0,14-5 0,62-31 0,-73 31 0,-12 7 0,1 0 0,0 0 0,1 1 0,-1 0 0,25 0 0,-18 1 0,35-8 0,-5-1 0,-31 7 0,0-1 0,0 0 0,0-1 0,19-10 0,54-24-1365,-69 30-5461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1228 1 24575,'-1'7'0,"0"1"0,0-1 0,-1 0 0,0 0 0,-1 0 0,1 0 0,-1 0 0,-7 12 0,-10 25 0,15-28 0,-1 0 0,-1 0 0,0-1 0,-1 0 0,0 0 0,-1-1 0,-1 0 0,-13 14 0,-4 7-312,2 1-1,2 1 1,-23 47-1,41-74 272,-4 3 21,1 0 1,-2-1 0,0 0 0,0-1-1,-1 0 1,-17 13 0,12-10 21,1 0 0,-24 29 1,20-17-65,8-11-37,1 0 0,-2-1-1,0 0 1,-1-1 0,-20 17 0,19-18 99,1-1 0,1 2 0,0 0 0,-14 20 0,14-18 0,1-1 0,-2 0 0,-22 19 0,11-15 0,1 2 0,1 0 0,-21 25 0,32-34 0,0 1 0,-1-2 0,0 0 0,0 0 0,-1-2 0,-26 14 0,19-10 0,1 1 0,0 1 0,-32 30 0,-14 12 0,53-48 123,-1 1 0,0-2 1,0 1-1,-26 9 0,22-11-7,1 1-1,-24 16 0,108-91 999,-43 46-1114,2 2 0,0 1 0,1 1 0,1 1 0,32-12 0,56-35 0,-71 32 0,-21 14 0,31-16 0,-49 30 0,0 0 0,1 1 0,-1 0 0,1 1 0,0-1 0,0 1 0,0 1 0,0 0 0,9-1 0,-15 2 0,1 0 0,-1 0 0,0 0 0,0 1 0,1-1 0,-1 1 0,0-1 0,0 1 0,0 0 0,0 0 0,0 0 0,0 0 0,0 0 0,0 0 0,0 0 0,-1 1 0,1-1 0,0 1 0,-1-1 0,1 1 0,-1 0 0,1-1 0,-1 1 0,0 0 0,0 0 0,0 0 0,1 3 0,1 5 0,0 0 0,-1 0 0,0-1 0,-1 1 0,0 11 0,4 17 0,5 34 0,-2 0 0,-4 0 0,-5 80 0,0-55 0,0-77 0,-1 0 0,-1 0 0,-9 29 0,2-4 0,-22 63 0,2-9 0,-1 27 0,19-77 0,-2-1 0,-24 59 0,29-84 0,6-16 0,0 1 0,0 0 0,1 1 0,0-1 0,-1 13 0,5-19 0,4-7 0,6-11 0,-11 15 0,91-151-410,-1 1 5,-77 128 323,-2 0 0,-1-1 0,0 0 0,-2-1 0,0 0 0,5-30 0,17-49-371,52-88-1168,-72 168-3107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00:0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24575,'1'0'0,"-1"1"0,1-1 0,0 0 0,0 0 0,-1 1 0,1-1 0,0 0 0,-1 1 0,1-1 0,-1 0 0,1 1 0,0-1 0,-1 1 0,1-1 0,-1 1 0,1-1 0,-1 1 0,0 0 0,1-1 0,-1 1 0,1 0 0,-1 0 0,9 21 0,-6-11 0,45 74 0,-24-44 0,49 80 0,-68-112 0,1 0 0,0 0 0,1 0 0,0-1 0,0 0 0,1-1 0,0 1 0,0-1 0,11 7 0,-12-9 0,0 1 0,0 0 0,-1 0 0,0 1 0,0 0 0,-1 0 0,0 0 0,7 14 0,-7-13 0,-1 0 0,1-1 0,1 1 0,-1-1 0,1 0 0,1 0 0,-1-1 0,11 8 0,-7-6 56,0 0 1,-1 0-1,0 1 0,-1 0 0,13 19 1,-15-19-247,1-1 1,-1 0 0,1 0 0,0 0 0,1-1-1,0 0 1,0-1 0,13 9 0,-6-9-6637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5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282 124 24575,'0'-1'0,"0"0"0,0 0 0,1 0 0,-1 0 0,0 0 0,1 0 0,-1 0 0,1 0 0,0 0 0,-1 0 0,1 0 0,0 0 0,-1 0 0,1 1 0,0-1 0,0 0 0,1-1 0,21-12 0,-11 6 0,-5 3 0,-5 3 0,1 0 0,-1 0 0,0 0 0,1 1 0,-1-1 0,1 1 0,-1-1 0,1 1 0,0 0 0,0 0 0,-1 1 0,1-1 0,0 0 0,0 1 0,0 0 0,0-1 0,5 2 0,370 5 0,-226-8 0,-121 0-233,0-1 0,56-14 0,-56 10 167,24-7 66,-36 9 0,-1 0 0,1 2 0,23-3 0,4 5 128,-46 1-123,0 0-1,0 0 1,0-1 0,1 1 0,-1 0 0,0 0-1,0 0 1,0 0 0,1 0 0,-1 0 0,0 0 0,0 0-1,0 0 1,1 0 0,-1 0 0,0 0 0,0 0-1,0 0 1,0 0 0,1 0 0,-1 0 0,0 1 0,0-1-1,0 0 1,0 0 0,1 0 0,-1 0 0,0 0-1,0 0 1,0 0 0,0 1 0,0-1 0,1 0 0,-1 0-1,0 0 1,0 0 0,0 0 0,0 1 0,0-1-1,0 0 1,0 0 0,0 1 0,-7 5 202,-14 5 16,-1 0-223,-35 23 0,41-23 0,-1-1 0,0-1 0,-1 0 0,-20 7 0,21-10 0,1 1 0,-19 11 0,-17 7 0,16-8 0,-68 41 0,88-49 0,1-1 0,-2-1 0,1 0 0,-1-2 0,0 1 0,0-2 0,0-1 0,-1 0 0,1-1 0,-33 0 0,39-2 0,0 0 0,0 1 0,1 0 0,-1 1 0,0 0 0,0 1 0,1 0 0,0 1 0,-1 0 0,1 0 0,1 1 0,-1 1 0,-14 10 0,12-8 0,-1 0 0,0-1 0,0-1 0,-15 6 0,-17 4 0,59-23 0,0-1 0,16-10 0,-20 11 0,0 0 0,0 1 0,1 0 0,0 1 0,19-6 0,7 1 0,62-26 0,-89 32 0,0 0 0,0 0 0,1 2 0,-1-1 0,1 1 0,0 1 0,-1 0 0,1 0 0,0 1 0,0 1 0,-1-1 0,16 5 0,-25-5 0,0 0 0,0 0 0,0 0 0,0 0 0,-1 0 0,1 1 0,0-1 0,0 0 0,0 1 0,-1-1 0,1 1 0,0-1 0,0 1 0,-1-1 0,1 1 0,0-1 0,-1 1 0,1 0 0,-1-1 0,1 1 0,-1 0 0,1-1 0,-1 1 0,1 0 0,-1 0 0,0 0 0,0-1 0,1 1 0,-1 0 0,0 0 0,0 0 0,0 0 0,0 0 0,0-1 0,0 1 0,0 0 0,0 0 0,0 0 0,0 0 0,0 0 0,-1 0 0,1-1 0,0 1 0,0 0 0,-1 0 0,1 0 0,-1-1 0,1 1 0,-1 0 0,1-1 0,-1 1 0,1 0 0,-1-1 0,0 1 0,-1 0 0,-5 7 0,-1-1 0,0-1 0,-14 11 0,16-13 0,-55 43 0,36-26 0,-1-1 0,-28 16 0,41-28 0,-1 1 0,2 1 0,0 0 0,0 0 0,0 2 0,2-1 0,-1 1 0,1 1 0,-12 21 0,12-20 0,0-2 0,-17 18 0,17-20 0,1 0 0,0 0 0,1 1 0,-9 14 0,11-14 0,-9 16 0,-16 43 0,30-69 0,1 0 0,0 0 0,-1 0 0,1 1 0,0-1 0,0 0 0,0 0 0,-1 1 0,1-1 0,1 0 0,-1 0 0,0 0 0,0 1 0,0-1 0,1 0 0,-1 0 0,0 0 0,1 1 0,-1-1 0,1 0 0,0 0 0,-1 0 0,1 0 0,0 0 0,0 0 0,-1 0 0,1 0 0,0-1 0,0 1 0,0 0 0,0 0 0,0-1 0,0 1 0,0 0 0,0-1 0,1 1 0,-1-1 0,0 0 0,0 1 0,0-1 0,1 0 0,1 0 0,7 2 0,1 0 0,-1-1 0,21-1 0,-22 0 0,27 0 0,116-5 0,-131 2 0,30-8 0,-32 6 0,0 1 0,24-2 0,-17 3 0,36-9 0,-37 7 0,43-5 0,-10 1 0,-40 6 0,-16 2 0,-1 1 0,1-1 0,-1 1 0,1 0 0,0 0 0,-1 0 0,1 0 0,0 0 0,-1 0 0,1 1 0,-1-1 0,1 1 0,-1-1 0,1 1 0,0-1 0,1 2 0,-2-2 0,-1 1 0,1 0 0,0 0 0,0 0 0,-1-1 0,1 1 0,0 0 0,-1 0 0,1 0 0,-1 0 0,1 0 0,-1 0 0,0 0 0,1 0 0,-1 0 0,0 0 0,0 0 0,1 2 0,-1 1 0,-1 0 0,1 0 0,0 0 0,-1-1 0,0 1 0,0 0 0,0 0 0,-1-1 0,1 1 0,-1-1 0,-4 7 0,-3 5 0,-1 2 0,0-1 0,-1-1 0,-1 0 0,0-1 0,-1 0 0,-24 19 0,27-24 0,0-1 0,0 2 0,1-1 0,0 1 0,-8 14 0,8-13 0,1 0 0,-1 0 0,-1-1 0,-16 13 0,-16 6 0,23-16 0,-29 23 0,21-14 0,-51 33 0,14-13 0,4-2 0,34-24 0,-36 31 0,48-35 0,-1 0 0,0-1 0,0 0 0,-1-1 0,0-1 0,-22 10 0,27-14 0,0 1 0,0 1 0,1 0 0,0 1 0,0 0 0,1 0 0,0 1 0,-11 14 0,7-8 0,-1-2 0,-21 19 0,12-10 0,22-22 0,1 1 0,-1-1 0,1 1 0,0-1 0,0 1 0,-1-1 0,1 1 0,0-1 0,0 1 0,-1-1 0,1 1 0,0 0 0,0-1 0,0 1 0,0-1 0,0 1 0,0-1 0,0 1 0,0 0 0,0 0 0,1-1 0,-1 1 0,1-1 0,-1 0 0,1 1 0,-1-1 0,0 0 0,1 0 0,0 1 0,-1-1 0,1 0 0,-1 0 0,1 0 0,-1 1 0,1-1 0,-1 0 0,1 0 0,0 0 0,-1 0 0,1 0 0,-1 0 0,1 0 0,-1 0 0,2-1 0,9-1 0,1-1 0,-1 0 0,0-1 0,0 0 0,0 0 0,18-12 0,21-8 0,-19 12 0,0-1 0,61-15 0,-48 17 0,-22 6 0,0 0 0,39-3 0,296 6-2989,-176 4 1917,672-2 1596,-846 0-267,0 0 1,-1 0-1,1-1 1,-1 0 0,1-1-1,11-3 1,-16 4-200,-1 1 0,1-1-1,0 0 1,-1 0 0,1 0 0,-1 0 0,1 0-1,-1-1 1,1 1 0,-1 0 0,0-1 0,0 1-1,0-1 1,0 1 0,0-1 0,0 1 0,0-1 0,0 0-1,0 0 1,-1 1 0,1-1 0,-1 0 0,1 0-1,-1 0 1,0 1 0,0-1 0,0 0 0,0 0-1,0-2 1,-2-10-253,-1 0 0,0-1 0,-1 2 0,-1-1 0,0 0 0,-9-16 0,4 11-6631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1 294 24575,'0'-2'0,"1"1"0,-1-1 0,1 1 0,0 0 0,0-1 0,-1 1 0,1 0 0,0-1 0,0 1 0,0 0 0,0 0 0,0 0 0,1 0 0,-1 0 0,0 0 0,0 0 0,2-1 0,26-14 0,-27 15 0,37-18 0,83-25 0,-90 34 0,92-38-327,1 0-6,-102 41 375,-5 0 82,0 1-1,0 2 1,1 0 0,31-3-1,-30 4-123,0 0 0,-1-1 0,0-1 0,0-1 0,0 0 0,26-14 0,-44 20 0,6-3 0,-9 5 0,-17 9 0,-31 16 0,-101 56-2861,134-74-2469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24575,'0'2'0,"1"-1"0,-1 0 0,0 0 0,1 0 0,-1 0 0,1 0 0,-1 0 0,1 0 0,-1 0 0,1 0 0,0-1 0,-1 1 0,1 0 0,0 0 0,0 0 0,0-1 0,0 1 0,0 0 0,0-1 0,-1 1 0,1-1 0,1 1 0,-1-1 0,0 0 0,0 1 0,2-1 0,32 7 0,-32-7 0,58 5 0,78-5 0,-64-2 0,-59 1 0,0 0 0,0-2 0,24-6 0,26-5 0,-20 7 0,-1-3 0,51-17 0,-47 12 0,75-13 0,-97 23 0,0-2 0,34-13 0,-32 10 0,44-9 0,-44 15 0,42 0 0,-43 3 0,49-8 0,-2-4 0,44-10 0,-80 14 0,-46 15 0,-13 3 0,7-6 0,0 1 0,1 1 0,-1 0 0,1 1 0,0 0 0,0 1 0,-16 12 0,4-1 0,-32 19 0,-7 4 0,48-31 0,0-1 0,-1-1 0,-26 10 0,-12 6 0,22-9 0,0-2 0,-45 11 0,-2 1 0,57-17-1365,2-3-5461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1185 110 24575,'-5'0'0,"0"0"0,0 0 0,0 1 0,-1-1 0,1 1 0,0 0 0,0 1 0,0-1 0,1 1 0,-1 0 0,0 0 0,0 1 0,1-1 0,0 1 0,-1 0 0,1 0 0,0 1 0,1-1 0,-1 1 0,0 0 0,1 0 0,0 0 0,-5 8 0,3-4 0,0 0 0,1 1 0,0-1 0,0 1 0,1 0 0,0 0 0,-2 15 0,1 2 0,-1 36 0,3-22 0,-1-16 0,-2 1 0,0-1 0,-18 46 0,8-25 0,9-30 0,-1-1 0,0 1 0,-1-1 0,-18 23 0,-7 13 0,14-18-302,-1-2-1,-42 48 1,-57 45-1363,39-42 925,48-45 445,17-18 249,-1-1 1,-25 21 0,-17 11 46,-76 87 0,98-98 609,-36 46 929,-13 12 53,68-77-1592,15-15 0,0-1 0,-1 0 0,0 0 0,1 0 0,-1 0 0,0 0 0,-1 0 0,1-1 0,0 0 0,-1 0 0,1 0 0,-1 0 0,-6 3 0,9-5 0,0 0 0,-1 0 0,1 0 0,0 0 0,0-1 0,0 1 0,0 0 0,0 0 0,0 0 0,0-1 0,0 1 0,0-1 0,1 1 0,-1-1 0,0 1 0,0-1 0,0 1 0,0-1 0,0 0 0,1 1 0,-1-1 0,0 0 0,1 0 0,-1 0 0,0 0 0,1 1 0,-1-1 0,1 0 0,0 0 0,-1 0 0,1 0 0,0 0 0,-1-2 0,-5-37 0,6 39 0,-3-37 0,3-1 0,4-41 0,-3 76 0,0 0 0,0 0 0,0 0 0,0 0 0,1 0 0,-1 0 0,1 0 0,0 0 0,1 1 0,-1-1 0,4-4 0,3-2 0,0 1 0,14-11 0,-14 13 0,0-1 0,-1 0 0,12-15 0,-15 15 0,1 0 0,0 0 0,0 1 0,0 0 0,1 0 0,0 1 0,0-1 0,0 2 0,15-10 0,6 0-47,-1-2-1,-1 0 1,33-29 0,-24 19-258,1 2 0,46-24 0,-16 10 271,-49 27 34,27-23 0,-32 24 0,0 1 0,1 0 0,0 1 0,20-10 0,-4 6 15,-13 6 20,1-1 0,-1 0 0,0-1 0,24-18 0,-13 4-297,1 2 0,1 0 0,0 2 0,42-19 0,-10 6 418,-24 6-2761,50-44-1,-70 57 2533,1 0-1,33-16 0,-33 19 87,0-1 0,0 0 0,19-18-1,-17 12 1456,0 1-1,1 0 0,28-16 0,-33 22-1278,-2 0-1,1-2 0,-1 0 0,-1-1 0,21-25 0,-19 21-67,0 0 1,2 1-1,18-14 0,-5 6-121,-23 17 0,1 1 0,0-1 0,0 2 0,0-1 0,1 1 0,12-5 0,-20 10 0,0-1 0,1 1 0,-1-1 0,0 1 0,0 0 0,1 0 0,-1 0 0,0 0 0,1 0 0,-1 0 0,0 0 0,1 0 0,-1 0 0,0 1 0,1-1 0,-1 0 0,0 1 0,0-1 0,0 1 0,1 0 0,1 1 0,-2-1 0,1 1 0,-1-1 0,1 1 0,-1 0 0,0 0 0,0 0 0,0 0 0,0 0 0,0 0 0,0 0 0,0 0 0,0 3 0,0 1 0,0 1 0,0 0 0,0 0 0,-1 0 0,0 0 0,-1-1 0,-1 13 0,-4-2 0,1 0 0,-2 0 0,0-1 0,-14 23 0,-10 21 0,14-26 0,-1-1 0,-32 42 0,27-41 0,-35 66 0,43-69 0,-1 0 0,-1-1 0,-2-2 0,-26 33 0,36-49 0,0-1 0,1 1 0,0 1 0,1-1 0,-9 21 0,14-27 0,0 0 0,0 0 0,0 0 0,0 1 0,1-1 0,0 0 0,0 0 0,1 1 0,0-1 0,0 1 0,1-1 0,-1 0 0,1 1 0,4 10 0,-4-14 0,0-1 0,1 1 0,0-1 0,-1 1 0,1-1 0,0 0 0,0 0 0,0 0 0,1 0 0,-1 0 0,0 0 0,1 0 0,-1-1 0,1 1 0,0-1 0,-1 0 0,1 0 0,0 0 0,0 0 0,0 0 0,5 0 0,7 1 0,-1-1 0,1 0 0,17-2 0,-20 1 0,-10 0 0,21 0 0,0-1 0,0-1 0,-1-1 0,29-8 0,-13 2 0,69-8 0,-29 5 0,-53 6 0,-1 0 0,0-2 0,24-12 0,19-6 0,45-13 0,-68 16 0,-36 18 0,1 1 0,-1-1 0,1 1 0,0 1 0,0 0 0,0 0 0,12-2 0,0 2 0,0-1 0,-1-2 0,0 0 0,38-17 0,43-13 0,-72 27 0,-1-1 0,0-1 0,27-15 0,-43 19 0,3-1 0,-1-1 0,0 0 0,19-16 0,-29 20 0,0 1 0,0 0 0,0-1 0,-1 0 0,0 0 0,0 0 0,0-1 0,0 1 0,-1-1 0,0 1 0,0-1 0,0 0 0,1-8 0,1-22 0,-2-1 0,-1 0 0,-5-40 0,0-11 0,4 72 0,-4-69 0,3 75 0,-1 0 0,0 0 0,-1 0 0,0 0 0,0 1 0,-7-13 0,-2-2 158,7 13-411,0 1-1,-1 0 0,0-1 0,-1 2 0,-8-11 0,2 8-6572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0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12 395 24575,'0'0'0,"0"0"0,-1 0 0,1 0 0,0 0 0,-1-1 0,1 1 0,0 0 0,-1 0 0,1 0 0,0 0 0,-1 0 0,1 0 0,0 0 0,-1 0 0,1 0 0,0 0 0,-1 0 0,1 1 0,0-1 0,-1 0 0,1 0 0,0 0 0,0 0 0,-1 0 0,1 1 0,0-1 0,-1 0 0,1 0 0,0 0 0,0 1 0,0-1 0,-1 0 0,1 0 0,0 1 0,0-1 0,0 0 0,-1 1 0,1-1 0,0 0 0,0 1 0,0-1 0,0 0 0,0 1 0,0-1 0,0 0 0,0 1 0,0-1 0,0 0 0,0 1 0,0-1 0,0 0 0,0 1 0,0-1 0,0 0 0,0 1 0,0-1 0,0 0 0,1 1 0,0 0 0,-1 0 0,1 0 0,0 0 0,0 0 0,0 0 0,-1-1 0,1 1 0,0 0 0,0-1 0,0 1 0,0 0 0,0-1 0,1 1 0,-1-1 0,0 0 0,2 1 0,1 0 0,-1-1 0,0 0 0,1-1 0,-1 1 0,0-1 0,1 1 0,-1-1 0,0 0 0,0 0 0,0 0 0,5-3 0,33-22 0,-7 4 0,81-23 0,-79 27 0,2 1 0,68-44 0,-91 51 0,0 1 0,1 0 0,0 1 0,0 1 0,0 0 0,1 1 0,27-5 0,6-3 0,-1-1 0,89-42 0,-129 53 0,26-10 0,0 2 0,1 2 0,0 2 0,0 0 0,41-1 0,-71 8 342,-11 1-2049,-6 0-5119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1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1 752 24575,'8'-1'0,"0"0"0,0 0 0,-1-1 0,1 0 0,9-4 0,21-4 0,-12 4 0,0-1 0,46-19 0,-11 3 0,33-14 0,-71 26 0,0 1 0,1 1 0,-1 1 0,2 2 0,-1 0 0,37-3 0,-28 8 0,-14 1 0,0-1 0,-1-1 0,32-6 0,-23 2 0,0 2 0,0 0 0,42 1 0,4 0 0,-31-7 0,-33 7 0,0 1 0,0-1 0,0 2 0,16-2 0,-24 3 0,1 0 0,0 0 0,0 0 0,0 1 0,0-1 0,0 1 0,-1-1 0,1 1 0,0-1 0,0 1 0,-1 0 0,1 0 0,0 0 0,-1 0 0,1 0 0,-1 0 0,1 0 0,-1 1 0,0-1 0,1 0 0,-1 1 0,0-1 0,0 1 0,0 0 0,0-1 0,0 1 0,1 2 0,-1 0 0,1 0 0,-1 0 0,0 0 0,0-1 0,0 2 0,0-1 0,-1 0 0,0 0 0,0 0 0,0 0 0,0 0 0,0 0 0,-1 0 0,0 0 0,0 0 0,0 0 0,0 0 0,-1 0 0,1-1 0,-1 1 0,-2 3 0,-1-1 0,0 0 0,0-1 0,0 1 0,0-1 0,-1-1 0,0 1 0,0-1 0,0 0 0,0 0 0,-14 5 0,-20 12 0,0 1 0,-44 34 0,20-13 0,-20 3 0,61-35 0,0 1 0,1 2 0,-33 24 0,37-23 0,-2-1 0,0 0 0,0-2 0,-1-1 0,-23 10 0,44-21 0,-25 12 0,24-11 0,0-1 0,1 0 0,-1 0 0,0 1 0,1-1 0,-1 0 0,0 1 0,1-1 0,-1 1 0,1-1 0,-1 1 0,1-1 0,-1 1 0,1-1 0,-1 1 0,1-1 0,-1 1 0,1 0 0,0-1 0,-1 1 0,1 0 0,0-1 0,-1 1 0,1 0 0,0 0 0,0-1 0,0 1 0,0 0 0,0 0 0,0 0 0,3-1 0,-1 1 0,1-1 0,0 0 0,0 0 0,0-1 0,-1 1 0,1-1 0,0 1 0,0-1 0,-1 0 0,5-2 0,-4 2 0,11-5 0,1 0 0,-1-2 0,0 1 0,21-18 0,23-12 0,-13 12 0,50-37 0,22-24 0,-83 53 0,-30 27 0,1 1 0,0-1 0,0 1 0,0 1 0,1-1 0,0 1 0,7-5 0,-11 8 0,17-8 0,-1 0 0,0-2 0,-1 0 0,0-1 0,-1 0 0,19-19 0,-26 22 0,1 1 0,0 0 0,0 1 0,17-9 0,-17 11 0,-1-1 0,0 0 0,0 0 0,0-1 0,-1 0 0,12-13 0,-11 10 0,0 0 0,1 1 0,15-11 0,-16 13 0,0 0 0,0-1 0,-1 0 0,12-14 0,-20 21 0,1 0 0,-1 0 0,1 0 0,-1 0 0,1 1 0,-1-1 0,0 0 0,0 0 0,1 0 0,-1 0 0,0 0 0,0 0 0,0 0 0,0 0 0,0 0 0,0 0 0,0 0 0,-1 0 0,1 0 0,0 0 0,0 0 0,-1 0 0,1 0 0,-1 0 0,1 1 0,-1-1 0,1 0 0,-1 0 0,1 0 0,-1 1 0,0-1 0,0 0 0,1 1 0,-1-1 0,0 0 0,0 1 0,1-1 0,-1 1 0,0 0 0,-2-1 0,-5-4 0,-1 1 0,1 0 0,-14-3 0,10 3 0,-27-14 0,1-1 0,-65-43 0,76 46 0,-1 2 0,-41-15 0,-22-11 0,14-2 0,23 12 0,-81-32 0,64 33-1365,50 22-5461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1 468 24575,'0'-2'0,"1"0"0,-1 0 0,1 0 0,0 0 0,-1 0 0,1 0 0,0 0 0,0 0 0,1 0 0,-1 0 0,0 0 0,3-2 0,22-23 0,-16 17 0,-3 3 0,0-2 0,1 1 0,1 0 0,-1 0 0,1 1 0,1 0 0,-1 0 0,1 1 0,14-6 0,9-5 0,0-1 0,54-40 0,-23 15 0,-48 32 0,1 1 0,-1 1 0,25-9 0,-32 14 0,8-1 0,1-2 0,-2 0 0,1-1 0,29-20 0,-28 16 0,0 0 0,1 1 0,0 1 0,1 1 0,0 1 0,28-8 0,-47 15 0,1 1 0,-1 0 0,0-1 0,1 1 0,-1 0 0,0 0 0,1 0 0,-1 0 0,0 0 0,1 0 0,-1 0 0,0 1 0,1-1 0,-1 0 0,0 1 0,0-1 0,1 1 0,-1-1 0,0 1 0,0 0 0,0 0 0,1-1 0,-1 1 0,0 0 0,0 0 0,-1 0 0,1 0 0,0 0 0,0 0 0,0 0 0,-1 0 0,1 1 0,0-1 0,-1 0 0,1 0 0,-1 1 0,1-1 0,-1 0 0,0 3 0,2 6 0,0 0 0,-1 0 0,0 0 0,-2 13 0,1-15 0,-4 393 0,4-393 0,0 1 0,-1 0 0,0-1 0,-1 1 0,0-1 0,0 0 0,-1 0 0,0 0 0,0 0 0,-1 0 0,0 0 0,-1-1 0,1 0 0,-1 0 0,-1 0 0,1 0 0,-1-1 0,0 0 0,-8 6 0,-1 3 0,-24 32 0,32-36 0,-1 0 0,0-1 0,-1-1 0,0 1 0,0-2 0,-1 1 0,-18 11 0,-31 13 0,-55 40 0,88-56 0,0-1 0,-37 16 0,42-24 0,1 2 0,0 1 0,1 0 0,1 2 0,-34 28 0,41-31 0,7-7 0,0 1 0,1 0 0,-1 0 0,0 0 0,1 0 0,0 0 0,-3 7 0,6-11 0,0 0 0,-1 1 0,1-1 0,0 1 0,0-1 0,0 1 0,0-1 0,0 0 0,0 1 0,0-1 0,0 1 0,0-1 0,1 1 0,-1-1 0,0 0 0,0 1 0,0-1 0,0 0 0,1 1 0,-1-1 0,0 1 0,0-1 0,1 0 0,-1 1 0,0-1 0,0 0 0,1 0 0,-1 1 0,0-1 0,1 0 0,-1 0 0,1 1 0,-1-1 0,0 0 0,1 0 0,-1 0 0,1 0 0,-1 0 0,0 1 0,1-1 0,0 0 0,20 3 0,-19-3 0,10 0 0,0-1 0,0-1 0,0 1 0,0-2 0,19-6 0,33-5 0,15 8 0,116 6 0,-77 2 0,275-2-1365,-368 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24575,'5'0'0,"2"5"0,4 2 0,7 0 0,-1 4 0,-3 4 0,-3 6 0,0-1 0,-1-4-8191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24575,'6'0'0,"-1"0"0,1 1 0,-1-1 0,0 1 0,0 0 0,1 0 0,-1 1 0,0 0 0,0-1 0,0 2 0,0-1 0,-1 0 0,1 1 0,-1 0 0,7 5 0,1 1 0,-4-3 0,1 0 0,-1 0 0,1 0 0,1-1 0,-1-1 0,1 0 0,15 5 0,21 1 0,0 3 0,49 20 0,-89-30-73,-1 0 0,0 0-1,0 0 1,-1 1 0,1 0 0,-1 0-1,7 7 1,-6-5-706,8 7-6047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552 416 24575,'0'-25'0,"1"5"0,-1-1 0,-1 1 0,-1 0 0,0-1 0,-2 1 0,-7-24 0,9 40 0,0-1 0,0 1 0,0 0 0,-1 0 0,0 0 0,0 0 0,0 0 0,0 0 0,0 1 0,-1 0 0,0-1 0,1 1 0,-1 1 0,-6-4 0,-6-2 0,0 1 0,-28-10 0,27 12 0,-30-15 0,18 3 0,20 11 0,-1 0 0,0 1 0,0 0 0,-22-7 0,-49-16 0,15 3 0,62 24 0,1 0 0,-1 0 0,0 0 0,1 1 0,-1-1 0,1 1 0,-1 0 0,0 0 0,0 0 0,1 1 0,-1-1 0,1 1 0,-7 1 0,8-1 0,0 1 0,0-1 0,0 0 0,0 1 0,0-1 0,0 1 0,0 0 0,1 0 0,-1-1 0,1 1 0,-1 0 0,1 0 0,0 1 0,0-1 0,0 0 0,0 0 0,0 1 0,0-1 0,0 0 0,1 1 0,-1 3 0,-3 24 0,2 0 0,1 0 0,5 50 0,0-3 0,-5 23 0,3 72 0,1-148 0,0 1 0,2-1 0,1 0 0,1 0 0,1-1 0,1 1 0,20 37 0,-15-40 0,-9-15 0,-1 1 0,0-1 0,0 1 0,-1 1 0,0-1 0,4 11 0,-1 9 0,2 0 0,1-1 0,1 0 0,23 43 0,-16-39 0,-1 1 0,-2 1 0,21 66 0,-34-95 0,-1 0 0,1 0 0,-1 0 0,1 0 0,-1 0 0,0 0 0,0 0 0,0 1 0,0-1 0,-1 0 0,1 0 0,-1 0 0,0 0 0,0 0 0,-1 3 0,0-4 0,1 0 0,0 0 0,-1 0 0,1 0 0,-1-1 0,0 1 0,1-1 0,-1 1 0,0-1 0,0 0 0,0 0 0,0 1 0,0-2 0,0 1 0,-1 0 0,1 0 0,0 0 0,0-1 0,-1 0 0,1 1 0,-4-1 0,1 0 0,-1 0 0,1 0 0,-1-1 0,1 0 0,0 0 0,0-1 0,-1 1 0,1-1 0,0 0 0,1 0 0,-1-1 0,0 1 0,0-1 0,1 0 0,0-1 0,0 1 0,0-1 0,0 1 0,0-1 0,1 0 0,-1-1 0,-2-4 0,0-1 0,0 1 0,0-1 0,1 0 0,1-1 0,0 1 0,0-1 0,1 1 0,0-1 0,-2-21 0,3 8 0,0 0 0,2-1 0,1 1 0,0 0 0,7-30 0,-5 46 0,0-1 0,0 1 0,1-1 0,0 1 0,0 0 0,1 1 0,0-1 0,12-13 0,1 3 0,38-30 0,-39 34 0,34-24 0,-41 31 0,-1 0 0,0-1 0,10-10 0,-11 10 0,0 0 0,0 1 0,1 0 0,10-6 0,0 2 94,-6 5-337,-1-1 0,0 0 0,-1-1-1,1-1 1,16-16 0,-16 11-6583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00:10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1 24575,'-15'0'0,"1"1"0,-1 1 0,1 1 0,0 0 0,0 0 0,0 1 0,0 1 0,1 1 0,0 0 0,0 0 0,0 1 0,1 1 0,0 0 0,-13 12 0,-32 24 0,27-22 0,2 2 0,-35 35 0,23-17 0,23-26 0,0 2 0,-25 35 0,24-26 0,-29 29 0,31-39 0,1 0 0,1 1 0,1 1 0,-15 28 0,-20 41 0,47-88-50,1 1-1,-1-1 1,1 1-1,0 0 0,-1 0 1,1-1-1,0 1 1,0 0-1,-1 0 1,1-1-1,0 1 0,0 0 1,0 0-1,0-1 1,0 1-1,0 0 1,0 0-1,0 0 0,1-1 1,-1 1-1,0 0 1,0 0-1,0-1 1,1 1-1,-1 0 1,1 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24575,'0'5'0,"5"1"0,7 1 0,6-2 0,6-2 0,3 0 0,3-2 0,-4-1-8191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4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24575,'0'46'0,"1"54"0,-1-97 0,0-1 0,0 0 0,1 0 0,-1 1 0,0-1 0,1 0 0,0 0 0,-1 0 0,1 1 0,0-1 0,0 0 0,0 0 0,0 0 0,1-1 0,-1 1 0,1 0 0,-1 0 0,1-1 0,-1 1 0,1-1 0,0 1 0,0-1 0,-1 0 0,1 1 0,0-1 0,0 0 0,1 0 0,-1-1 0,2 2 0,1-2 0,1 1 0,-1-1 0,0 0 0,0 0 0,0 0 0,0-1 0,0 0 0,0 0 0,0 0 0,0-1 0,0 1 0,5-4 0,5-2 0,-1-1 0,0-1 0,16-13 0,-14 11 0,28-17 0,-2 1 0,-34 21 0,1 0 0,0 1 0,1-1 0,15-5 0,-23 10 0,0 1 0,1-1 0,-1 1 0,0-1 0,1 1 0,-1 0 0,1 0 0,-1 0 0,0 1 0,1-1 0,-1 0 0,0 1 0,1-1 0,-1 1 0,0 0 0,0 0 0,1 0 0,-1 0 0,0 0 0,0 1 0,0-1 0,-1 0 0,1 1 0,0 0 0,0-1 0,2 5 0,3 3 0,-1 1 0,1-1 0,-2 1 0,7 16 0,-2-4 0,0 1 0,-1 1 0,-2 0 0,10 45 0,-12-43 0,1 2 0,-3 1 0,0-1 0,-2 1 0,-4 56 0,-1-61-114,-1-1 0,-1 0-1,-2 0 1,0-1 0,-1 0-1,-19 33 1,-5 14-63,26-51 177,1 1 0,1 1 0,-3 20 0,4-19 0,-1 0 0,-10 28 0,-6-2 363,-41 64 0,18-34-112,33-55-251,-10 31 0,13-32 0,-17 36 0,16-47 171,3-13 0,1-21-1878,4 4-5119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 24575,'38'-2'0,"-26"1"0,0 0 0,0 1 0,0 1 0,-1 0 0,1 0 0,21 6 0,-30-6 0,0 1 0,-1-1 0,1 1 0,0 0 0,-1 0 0,1 0 0,-1 0 0,1 1 0,-1-1 0,0 0 0,0 1 0,0 0 0,-1 0 0,1-1 0,0 1 0,-1 0 0,0 0 0,0 0 0,0 0 0,0 1 0,0-1 0,0 6 0,1 8 0,-1 0 0,-1 0 0,-2 21 0,1-17 0,1-5 0,-2 1 0,0-1 0,-5 23 0,5-32 0,-1 0 0,1 0 0,-2 0 0,1 0 0,-1-1 0,0 1 0,0-1 0,0 0 0,-10 10 0,6-7 0,0-1 0,0 0 0,-1 0 0,0-1 0,0 0 0,-1-1 0,0 0 0,0 0 0,-16 5 0,7-4 0,1 0 0,0 0 0,0 2 0,0 0 0,-31 23 0,11-4 0,-42 35 0,79-63 0,0 1 0,1-1 0,-1 1 0,1-1 0,-1 1 0,0-1 0,1 1 0,-1-1 0,1 1 0,0 0 0,-1-1 0,1 1 0,-1 0 0,1 0 0,0-1 0,0 1 0,-1 0 0,1 0 0,0-1 0,0 3 0,0-3 0,0 1 0,1-1 0,-1 1 0,0-1 0,0 1 0,1-1 0,-1 0 0,1 1 0,-1-1 0,0 1 0,1-1 0,-1 0 0,1 1 0,-1-1 0,1 0 0,-1 0 0,1 1 0,-1-1 0,1 0 0,0 0 0,-1 0 0,1 0 0,39 3 0,-35-3 0,110-3 0,-51 0 0,68 7 0,-118-2 0,1 2 0,0 0 0,-1 0 0,0 1 0,0 1 0,20 11 0,29 11 0,-18-9 0,-1 2 0,46 30 0,-53-30 0,-31-17 0,0-1 0,-1 1 0,1 1 0,-1-1 0,1 1 0,-1 0 0,-1 0 0,1 0 0,-1 1 0,0 0 0,0 0 0,6 12 0,-6-8 0,-1 1 0,0-1 0,0 1 0,-1 0 0,-1 0 0,1 0 0,-2 17 0,1 4 0,0-1 0,-1 0 0,-1 1 0,-2-1 0,-13 58 0,14-83 0,0 0 0,-1 0 0,0 0 0,0-1 0,-1 1 0,1-1 0,-1 1 0,0-1 0,-8 7 0,-3 1 0,-30 21 0,-2 0 0,33-23 0,-1-1 0,-1 0 0,-18 8 0,16-9 0,0 1 0,-16 12 0,26-17 0,0 0 0,0-1 0,-1 0 0,1 0 0,-1-1 0,0 0 0,0-1 0,0 0 0,-11 1 0,10-1 0,-1 0 0,1 0 0,-1 1 0,1 1 0,0 0 0,-12 6 0,-61 31 0,15-9 0,43-18 0,0-2 0,0 0 0,-1-2 0,-48 13 0,71-22 0,1-1 0,0 0 0,-1 0 0,1 0 0,0 0 0,-1 0 0,1 0 0,0-1 0,-1 1 0,1-1 0,0 0 0,-1 1 0,1-1 0,0 0 0,0 0 0,0-1 0,0 1 0,0 0 0,0-1 0,0 1 0,1-1 0,-1 1 0,0-1 0,1 0 0,-1 0 0,1 0 0,0 0 0,-1 0 0,1 0 0,-1-3 0,-2-6 0,-1-1 0,2 0 0,-1 0 0,-1-19 0,4 26 0,-2-7-136,2 0-1,-1 0 1,2 0-1,-1 0 1,2 0-1,0 0 1,0 0-1,1 0 0,3-12 1,2 4-6690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0,0 0 0,0 1 0,0-1 0,0 1 0,0-1 0,0 1 0,0-1 0,0 1 0,-1 0 0,1 0 0,0-1 0,0 1 0,-1 0 0,1 0 0,-1 0 0,1 0 0,-1 0 0,1 0 0,-1-1 0,1 3 0,10 28 0,-7-19 0,4 16 0,-2-1 0,0 1 0,2 44 0,-5-40 0,2-1 0,12 51 0,28 47 0,-22-70 0,-3 2 0,14 77 0,-31-123 0,10 66 0,46 152 0,3-49 0,-28-67 0,-7-23 0,-12-30 0,-12-138 0,-4 39 0,2-58 0,0 82 0,0 0 0,1 0 0,1 1 0,-1-1 0,2 1 0,6-15 0,11-23 0,-15 33 0,1 0 0,0 1 0,0-1 0,2 2 0,0-1 0,15-17 0,3-6 0,-21 27 0,0 0 0,1 1 0,15-15 0,-21 22 0,1 1 0,0-1 0,0 1 0,0-1 0,0 1 0,0 0 0,0 0 0,1 0 0,-1 0 0,0 0 0,1 0 0,-1 0 0,0 1 0,1-1 0,-1 1 0,1 0 0,-1 0 0,1 0 0,-1 0 0,1 0 0,-1 1 0,4 0 0,-4 0 0,0 0 0,0 0 0,0 0 0,0 0 0,0 0 0,0 1 0,0-1 0,-1 1 0,1 0 0,0-1 0,-1 1 0,1 0 0,-1 0 0,0 0 0,0 0 0,0 0 0,0 0 0,0 0 0,0 0 0,0 1 0,-1-1 0,2 4 0,0 7 0,-1-1 0,1 24 0,-2-31 0,1 7 0,-2 1 0,1-1 0,-2 0 0,1 0 0,-2 0 0,-4 16 0,4-20 0,-1 1 0,0-1 0,-1 0 0,1 0 0,-2-1 0,1 1 0,-1-1 0,0 0 0,-8 6 0,-10 8 0,-1-2 0,-46 28 0,-21 15 0,88-59 0,0 0 0,0 0 0,1-1 0,-2 1 0,1-1 0,0 0 0,0 0 0,-7 1 0,10-3 0,0 0 0,-1 1 0,1-1 0,0 0 0,-1 0 0,1 0 0,0 0 0,0-1 0,-1 1 0,1 0 0,0 0 0,-1-1 0,1 1 0,0-1 0,0 1 0,0-1 0,0 0 0,-1 1 0,1-1 0,0 0 0,0 0 0,0 0 0,0 0 0,1 0 0,-1 0 0,0 0 0,0 0 0,0 0 0,1 0 0,-1 0 0,1 0 0,-1-1 0,0-1 0,-2-7-217,1 0-1,0 0 1,1 0-1,0 0 1,0-19-1,1 29 158,0-27-6766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24575,'0'908'0,"0"-906"15,1 19 307,-1-21-360,0 0-1,0 1 0,0-1 0,0 1 1,0-1-1,0 0 0,0 1 1,1-1-1,-1 0 0,0 1 1,0-1-1,0 0 0,0 1 1,0-1-1,0 0 0,1 1 1,-1-1-1,0 0 0,0 0 0,1 1 1,-1-1-1,0 0 0,0 1 1,1-1-1,-1 0 0,0 0 1,0 0-1,1 1 0,-1-1 1,0 0-1,1 0 0,-1 0 1,0 0-1,1 0 0,-1 0 0,1 0 1,-1 0-1,0 0 0,1 0 1,-1 0-1,0 0 0,1 0 1,0 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24575,'-1'19'0,"-1"-1"0,0 0 0,-2 0 0,0 0 0,-13 32 0,0 2 0,-10 48 0,19-72 0,6-18 0,-2 1 0,1-1 0,-1 1 0,-1-1 0,-10 18 0,-5 2 0,1 1 0,2 1 0,1 0 0,1 2 0,-12 41 0,-4 61 0,7-28 0,18-79 0,2 0 0,-2 41 0,2-17 0,-5-13 0,6-30 0,0 0 0,1 0 0,0 0 0,0 13 0,1-22 0,1 1 0,0 0 0,1 0 0,-1-1 0,0 1 0,0 0 0,1-1 0,-1 1 0,1 0 0,-1-1 0,1 1 0,0-1 0,-1 1 0,1-1 0,0 1 0,0-1 0,0 1 0,0-1 0,1 0 0,-1 0 0,0 1 0,1-1 0,-1 0 0,0 0 0,1 0 0,-1-1 0,1 1 0,-1 0 0,4 1 0,-1-2 0,0 1 0,0 0 0,0-1 0,0 0 0,0 0 0,0 0 0,0-1 0,0 1 0,0-1 0,0 0 0,0 0 0,-1 0 0,1-1 0,6-2 0,1-2 0,0 0 0,-1-1 0,15-11 0,-13 10 0,0 0 0,0 0 0,21-8 0,-24 13 0,-1-1 0,0 0 0,0 0 0,0-1 0,-1 0 0,1 0 0,-1-1 0,-1 1 0,1-2 0,-1 1 0,9-11 0,-5 0 0,1 0 0,-2-1 0,0 0 0,-2 0 0,11-35 0,-16 46 0,-1 0 0,0 0 0,0 0 0,0 0 0,-1 0 0,0 0 0,0 0 0,-1 0 0,0 0 0,0 0 0,-1 0 0,0 1 0,0-1 0,0 0 0,-1 1 0,0-1 0,0 1 0,-1 0 0,-7-10 0,3 6 0,-1 0 0,0 1 0,0 0 0,-1 0 0,0 1 0,0 1 0,-1 0 0,0 0 0,-23-10 0,13 10 0,0 0 0,0 1 0,0 2 0,0 0 0,-1 1 0,-26 0 0,21-1 0,22-2 0,15-3 0,55-24 0,-42 23 0,-2-1 0,0-1 0,0 0 0,-1-2 0,21-19 0,-31 25 0,1 0 0,-1 0 0,1 1 0,1 0 0,-1 1 0,1 0 0,0 1 0,15-4 0,-8 1 0,1-2 0,-1 0 0,-1-1 0,27-20 0,-24 16 0,25-23 319,-37 28-655,1 2-1,0-1 0,1 1 0,12-7 0,-5 7-6489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5:5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24575,'3'0'0,"-1"1"0,1 0 0,0 0 0,-1 0 0,1 1 0,-1-1 0,1 1 0,-1-1 0,0 1 0,0 0 0,0 0 0,0-1 0,2 4 0,12 8 0,-9-8-32,16 9-1156,-2 1 0,22 19 0,-37-29 943,-1 0 0,0 0 0,0 1-1,0 0 1,-1 0 0,1 0 0,-1 1-1,-1 0 1,0-1 0,0 1 0,0 0-1,2 8 1,-5-12 331,0-1 0,1 0 0,-1 0 0,0 1 0,-1-1 0,1 0 0,0 1 0,-1-1 0,1 0 0,-1 0 0,1 0 0,-1 1 0,0-1 0,0 0 0,0 0 1,0 0-1,-1 0 0,1-1 0,0 1 0,-1 0 0,1 0 0,-1-1 0,0 1 0,-2 1 0,-6 4 809,-1 0 0,0 0-1,-16 7 1,-7 5 159,29-16-1054,0 0 0,1 1 0,0 0 0,-1 0 0,1 0 0,1 0 0,-1 0 0,-4 8 0,8-11 0,-1 0 0,0 1 0,1-1 0,0 0 0,-1 1 0,1-1 0,0 0 0,-1 1 0,1-1 0,0 1 0,0-1 0,0 0 0,0 1 0,1-1 0,-1 1 0,0-1 0,1 0 0,-1 1 0,0-1 0,1 0 0,0 1 0,-1-1 0,1 0 0,0 0 0,0 1 0,-1-1 0,1 0 0,0 0 0,0 0 0,0 0 0,0 0 0,1 0 0,-1-1 0,0 1 0,0 0 0,0 0 0,3 0 0,18 12 89,-6-4-331,-1 0 0,-1 0-1,1 2 1,-2 0-1,19 17 1,-21-13-6584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0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460 186 24575,'-1'-3'0,"1"0"0,-1 0 0,0 1 0,0-1 0,-1 0 0,1 1 0,0-1 0,-1 1 0,0-1 0,1 1 0,-1 0 0,-3-3 0,-26-24 0,-5 6 0,-1 1 0,-67-29 0,100 49 0,-10-3 0,0 1 0,1 0 0,-2 1 0,1 1 0,0 0 0,0 0 0,-1 2 0,1 0 0,-19 2 0,30-2 0,1 1 0,-1-1 0,0 1 0,0 0 0,0 0 0,0 0 0,0 0 0,1 0 0,-1 1 0,0-1 0,1 1 0,-1-1 0,1 1 0,0 0 0,0 0 0,-1 0 0,1 1 0,1-1 0,-1 0 0,0 1 0,0-1 0,1 1 0,0 0 0,-1-1 0,1 1 0,0 0 0,0 0 0,1 0 0,-2 3 0,0 9 0,0 0 0,1 0 0,1 1 0,2 23 0,-1-18 0,3 302 0,-4-309 0,1 0 0,0 0 0,1 0 0,0 0 0,1-1 0,0 1 0,10 23 0,42 72 0,-39-79 0,-9-15 0,-1-1 0,0 1 0,3 17 0,-7-22 0,1 1 0,0 0 0,1-1 0,0 0 0,1 0 0,0 0 0,1-1 0,6 10 0,0-3 0,0 1 0,-2 0 0,14 29 0,15 23 0,-28-50 0,-1 0 0,15 39 0,-18-39 0,1-1 0,0 0 0,1 0 0,13 17 0,20 34 0,0 0 0,-31-51 0,-1 0 0,0 0 0,-2 1 0,0 0 0,-1 1 0,6 28 0,-10-40 0,-3-6 0,1 0 0,-1 0 0,0 0 0,0 0 0,1 0 0,-1 0 0,0 0 0,-1 0 0,1 0 0,0 0 0,-1 3 0,-6 0 0,-4-12 0,3-3 0,0 1 0,1-1 0,0 0 0,-7-16 0,-14-22 0,19 35 0,2-1 0,-1 0 0,2-1 0,-10-29 0,-1-3 0,9 25 0,1-1 0,1 0 0,1-1 0,1 1 0,-2-34 0,6-123 0,3 77 0,-3 75 0,1 1 0,10-54 0,-8 68 0,1-1 0,1 0 0,0 1 0,0 0 0,2 0 0,-1 0 0,14-17 0,-13 20 0,5-6 0,0 0 0,-1-1 0,-1-1 0,0 0 0,9-25 0,-15 34 0,0 0 0,1 0 0,0 0 0,1 1 0,0 0 0,8-8 0,3-5 0,54-76 0,48-62 0,-112 150 0,1-1 0,1 2 0,-1-1 0,2 1 0,16-12 0,-20 16-114,0-2 1,-1 1-1,1-1 0,-1 0 0,0 0 1,0 0-1,-1-1 0,0 0 0,0 1 1,-1-1-1,5-13 0,0 2-6712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0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24575,'0'7'0,"1"0"0,0 1 0,0-1 0,1 0 0,0 0 0,0 0 0,1 0 0,-1 0 0,2-1 0,3 8 0,8 8 0,26 32 0,-1-1 0,-33-43 0,1 1 0,0-1 0,0-1 0,1 0 0,0 0 0,0 0 0,1-1 0,13 7 0,-2 0 0,26 22 0,-47-36 8,0-1 0,1 1 0,-1-1-1,0 1 1,1-1 0,-1 0 0,0 1-1,1-1 1,-1 0 0,1 1 0,-1-1-1,0 0 1,1 1 0,-1-1 0,1 0-1,-1 0 1,1 1 0,-1-1 0,1 0-1,-1 0 1,1 0 0,0 0 0,-1 0-1,1 0 1,-1 0 0,1 0 0,-1 0-1,1 0 1,-1 0 0,1 0 0,-1 0-1,1 0 1,-1 0 0,1-1 0,-1 1 0,1 0-1,-1 0 1,1-1 0,-1 1 0,1 0-1,-1-1 1,0 1 0,1-1 0,0-1-198,0 0 0,0-1 1,0 1-1,-1-1 0,1 1 1,-1 0-1,1-1 1,-1-3-1,1-14-6636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00:1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1 24575,'0'1'0,"0"1"0,0-1 0,-1 1 0,1-1 0,-1 1 0,1-1 0,-1 1 0,1-1 0,-1 0 0,0 1 0,0-1 0,0 0 0,0 0 0,0 1 0,0-1 0,0 0 0,0 0 0,0 0 0,0 0 0,-1 0 0,0 0 0,-34 16 0,22-11 0,8-3 0,0 1 0,0 0 0,0 1 0,0-1 0,1 1 0,0 0 0,0 1 0,0-1 0,1 1 0,-1 0 0,1 0 0,-3 8 0,1-4 0,0-1 0,0 0 0,-1 0 0,-10 9 0,16-17 0,-1 0 0,1 1 0,0-1 0,-1 0 0,1 1 0,0-1 0,0 0 0,0 1 0,0-1 0,0 1 0,0 0 0,1-1 0,-1 1 0,1 0 0,-2 2 0,3-4 0,-1 1 0,0-1 0,0 1 0,0-1 0,0 1 0,0-1 0,0 1 0,1-1 0,-1 0 0,0 1 0,0-1 0,1 1 0,-1-1 0,0 0 0,1 1 0,-1-1 0,0 0 0,1 1 0,-1-1 0,0 0 0,2 1 0,16 4 0,37-2 0,67-5 0,-29 0 0,-86 2 0,3-1 0,0 2 0,0-1 0,1 1 0,15 4 0,-23-4 0,-1-1 0,1 1 0,-1 0 0,0 1 0,1-1 0,-1 0 0,0 0 0,0 1 0,0 0 0,0-1 0,0 1 0,0 0 0,0 0 0,-1 0 0,1 0 0,-1 0 0,1 0 0,-1 0 0,0 1 0,0-1 0,0 1 0,0-1 0,1 4 0,0 6 0,1 0 0,-2 0 0,0 0 0,0 0 0,-1 0 0,-1 0 0,0 0 0,-1 0 0,0 0 0,0-1 0,-6 15 0,6-22 0,-1 0 0,0 0 0,1 0 0,-1-1 0,0 1 0,-1-1 0,1 0 0,-1 0 0,-6 5 0,-42 22 0,29-17 0,-93 64 0,108-72 0,0-1 0,0-1 0,0 0 0,0 0 0,-10 2 0,10-3 0,0 0 0,1 1 0,-1 0 0,1 0 0,-1 1 0,-8 5 0,16-9 0,0 0 0,-1 0 0,1 0 0,0 0 0,-1 0 0,1 1 0,0-1 0,-1 0 0,1 0 0,0 0 0,0 1 0,-1-1 0,1 0 0,0 0 0,0 1 0,0-1 0,-1 0 0,1 0 0,0 1 0,0-1 0,0 0 0,0 0 0,-1 1 0,1-1 0,0 0 0,0 1 0,0-1 0,0 0 0,0 1 0,0-1 0,0 0 0,0 1 0,0-1 0,0 0 0,0 1 0,0-1 0,0 0 0,0 1 0,0-1 0,1 0 0,-1 1 0,0-1 0,18 6 0,28-4 0,-44-2 0,417-1 0,-416 0 0,1 1 0,-1 0 0,0 1 0,1-1 0,-1 0 0,1 1 0,-1 0 0,0 0 0,0 0 0,1 0 0,-1 0 0,0 1 0,0 0 0,0-1 0,3 4 0,-4-3 0,0 1 0,0-1 0,0 1 0,0 0 0,-1 0 0,1 0 0,-1 0 0,0 0 0,0 0 0,0 0 0,0 1 0,-1-1 0,1 0 0,-1 0 0,1 7 0,-1 2 0,1 0 0,-1 0 0,-1 0 0,0 0 0,-5 21 0,4-29 0,1 0 0,-1 0 0,0 1 0,0-1 0,0 0 0,0-1 0,-1 1 0,0 0 0,0-1 0,0 1 0,0-1 0,0 0 0,-1 0 0,1 0 0,-1-1 0,0 1 0,0-1 0,-5 3 0,-58 23 0,36-15 0,0 1 0,-36 21 0,43-21 0,-1-1 0,0-2 0,-1-1 0,-32 9 0,4-2 0,22-4 0,-47 27 0,4-3 0,52-27 0,-1-1 0,-47 11 0,60-17 0,1 1 0,0 0 0,-17 8 0,15-6 0,1 0 0,-19 5 0,27-10 0,-1 0 0,1-1 0,-1 1 0,1-1 0,-1 0 0,0 1 0,1-2 0,-1 1 0,0 0 0,1-1 0,-1 1 0,-6-3 0,8 2-85,0 0 0,1 0-1,-1 0 1,0 0 0,1 0-1,-1-1 1,1 1 0,-1 0-1,1-1 1,-1 1 0,1-1-1,0 1 1,0-1 0,0 0-1,-1-2 1,-5-11-6741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0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25 24575,'-1'5'0,"1"1"0,-2 0 0,1-1 0,0 0 0,-1 1 0,0-1 0,0 0 0,-1 0 0,1 0 0,-1 0 0,0 0 0,-1-1 0,1 1 0,-1-1 0,-5 5 0,3-2 0,0 0 0,0 0 0,1 1 0,-6 12 0,-4 18 0,12-29 0,0 1 0,-1-1 0,0-1 0,0 1 0,-1 0 0,0-1 0,-7 9 0,32-56 0,-10 25 0,1 0 0,1 0 0,0 1 0,0 0 0,2 1 0,19-14 0,7-1 0,49-24 0,-60 32 0,-22 14 0,0 0 0,1 1 0,-1 0 0,1 0 0,-1 0 0,11-2 0,-16 6 0,0-1 0,1 1 0,-1 0 0,0 0 0,1 0 0,-1 0 0,0 0 0,1 1 0,-1-1 0,0 1 0,0-1 0,1 1 0,-1 0 0,0 0 0,0 0 0,0 0 0,0 0 0,0 0 0,0 1 0,0-1 0,-1 1 0,1-1 0,0 1 0,-1 0 0,1 0 0,-1-1 0,2 4 0,2 3 0,0 1 0,-1-1 0,0 1 0,0 0 0,-1 0 0,0 0 0,-1 0 0,0 0 0,1 19 0,-1 9 0,-4 46 0,1-39 0,-1 258 0,2-290 0,-1 1 0,-1-1 0,0 0 0,0 1 0,-1-1 0,-9 21 0,-36 64 0,16-39 0,9 1 0,16-41 0,-16 34 0,-91 131 0,86-124 0,22-44 0,0 0 0,-15 23 0,20-36 0,-21 28 0,2 2 0,2 0 0,1 1 0,-16 42 0,19-16 0,11-42 0,-1-1 0,-1 1 0,-9 21 0,-13 23 0,23-60 0,2-8 0,0-11 0,3-99-1365,-1 88-5461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03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24575,'2'1'0,"-1"-1"0,1 0 0,0 0 0,-1 1 0,1-1 0,-1 1 0,0 0 0,1-1 0,-1 1 0,1 0 0,-1 0 0,0-1 0,0 1 0,1 0 0,-1 1 0,1 0 0,18 25 0,-6-9 0,2-2 0,0-1 0,0-1 0,2 0 0,-1-1 0,2-1 0,21 10 0,-36-20 0,-1-1 0,0 0 0,0 0 0,1 0 0,-1 0 0,0 0 0,1-1 0,-1 0 0,1 1 0,-1-1 0,1-1 0,-1 1 0,0 0 0,1-1 0,-1 0 0,0 0 0,1 0 0,-1 0 0,0 0 0,0-1 0,0 1 0,4-3 0,4-4 0,-1-1 0,1 1 0,-2-2 0,13-14 0,-9 10 0,-9 9-227,0 0-1,0 0 1,-1 0-1,0 0 1,3-7-1,2-6-6598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0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622 0 24575,'-2'0'0,"0"1"0,0-1 0,0 1 0,0-1 0,0 1 0,0 0 0,1 0 0,-1-1 0,0 1 0,1 0 0,-1 1 0,1-1 0,-1 0 0,1 0 0,-1 1 0,-1 2 0,-20 28 0,17-23 0,-10 13 0,10-15 0,1 1 0,0 0 0,0 0 0,0 0 0,1 1 0,0-1 0,-3 13 0,1 6 0,-2 0 0,0 0 0,-2-1 0,-23 44 0,5-19 0,-28 45 0,44-76-145,1 1-1,1 1 0,1 0 1,-10 34-1,4-14 33,0-3 292,-34 57-1,32-66-57,1 1 0,2 0 0,-15 45 0,20-40-121,-2-2 0,-2 1 0,-25 50 0,23-56 0,1 0 0,1 0 0,-11 44 0,24-71 0,-1-1 0,1 0 0,-1 1 0,1-1 0,0 1 0,0-1 0,-1 0 0,1 1 0,0-1 0,1 1 0,-1-1 0,0 1 0,0-1 0,0 0 0,1 1 0,-1-1 0,1 0 0,-1 1 0,1-1 0,-1 0 0,1 0 0,0 1 0,1 1 0,0-2 0,0 0 0,0 0 0,-1 0 0,1 0 0,0 0 0,0-1 0,0 1 0,0 0 0,0-1 0,0 0 0,0 1 0,0-1 0,0 0 0,3 0 0,5-1 0,-1 0 0,1 0 0,-1-1 0,1-1 0,15-5 0,-10 0 0,0 0 0,0-1 0,-1-1 0,15-12 0,5-4 0,4-8 0,-31 27 0,-1 1 0,1 0 0,0 0 0,0 0 0,13-6 0,-12 7 0,0 0 0,0 0 0,-1-1 0,0 0 0,0 0 0,-1-1 0,0 0 0,7-10 0,2-4 0,20-39 0,-23 34 0,12-38 0,-15 39 0,0 1 0,15-27 0,-19 42 0,0-1 0,-1 1 0,0-1 0,0 0 0,-1 0 0,-1 0 0,1-1 0,-2 1 0,2-19 0,-3 25 0,0 0 0,-1 0 0,1 0 0,-1 0 0,0 0 0,0 1 0,0-1 0,0 0 0,-1 0 0,1 1 0,-1-1 0,0 1 0,0-1 0,0 1 0,-1 0 0,1 0 0,-1 0 0,0 0 0,0 0 0,0 0 0,0 1 0,0 0 0,0-1 0,-1 1 0,1 1 0,-1-1 0,0 0 0,-5-1 0,-9-1 0,-1 0 0,0 2 0,0 0 0,0 1 0,0 0 0,-28 4 0,3-1 0,30-1 86,0 0-1,0 0 0,-19 6 1,28-6-218,0 1 1,0-1 0,0 1-1,1 0 1,-1 0 0,1 1 0,-1-1-1,1 1 1,0 0 0,0 0 0,0 1-1,-5 5 1,-1 6-6695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1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24575,'7'0'0,"1"-1"0,0 0 0,0-1 0,-1 0 0,10-4 0,21-4 0,-11 6 0,-2 0 0,29-8 0,-19 5 0,1 1 0,-1 1 0,1 3 0,0 0 0,38 5 0,-10-2 0,-47 0 0,-1 1 0,0 1 0,24 6 0,26 4 0,12 2 0,-54-9 0,1-1 0,26 1 0,-28-3 0,45 10 0,-45-8 0,45 5 0,3-8 0,-40-2 0,1 1 0,45 8 0,-28-1 0,94 5 0,52-15 0,-68 0 0,-84 2 0,-21-1 0,1 1 0,-1 0 0,1 2 0,-1 1 0,23 6 0,9 8 0,-33-9 0,1-2 0,1 0 0,-1-1 0,29 3 0,87-8 0,-138 0 5,1 0-1,-1 0 0,0 0 0,0 0 1,0 0-1,1 1 0,-1-1 0,0 0 1,0 0-1,1 0 0,-1 0 0,0 0 1,0 0-1,0 0 0,1-1 0,-1 1 1,0 0-1,0 0 0,0 0 1,1 0-1,-1 0 0,0 0 0,0 0 1,0 0-1,0 0 0,1 0 0,-1-1 1,0 1-1,0 0 0,0 0 0,0 0 1,0 0-1,1-1 0,-1 1 1,0 0-1,0 0 0,0 0 0,0-1 1,0 1-1,-7-6 167,-14-4-1878,3 4-5119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0 24575,'-413'0'0,"2086"0"0,-1743 0-1365,43 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1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24575,'2965'0'-1365,"-2940"0"-5461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6:1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24575,'1454'0'0,"-1434"1"0,-1 1 0,1 1 0,19 5 0,-16-2 0,38 3 0,184-7 185,-128-4-1735,-91 2-5276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4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1730 24575,'-1'-2'0,"1"-1"0,-1 1 0,0 0 0,1-1 0,-1 1 0,0 0 0,0 0 0,0 0 0,-1 0 0,1 0 0,0 0 0,-1 0 0,0 0 0,1 0 0,-1 1 0,-3-4 0,-33-20 0,6 8 0,-1 2 0,-56-17 0,76 27 0,0 0 0,0 0 0,1-2 0,0 1 0,0-1 0,0-1 0,1 0 0,0-1 0,1 0 0,0-1 0,1 0 0,-1 0 0,2-1 0,0 0 0,-8-15 0,-13-16 0,18 26 0,0 1 0,-15-34 0,22 41 0,-17-42 0,-16-54 0,31 74 0,2-1 0,1 0 0,1 0 0,1 0 0,5-32 0,-2-11 0,-3-19 0,3-85 0,-1 166 0,2 0 0,-1 0 0,1 0 0,1 1 0,0-1 0,0 1 0,11-18 0,5-3 0,27-33 0,0-1 0,-40 57 0,0 1 0,0 0 0,1 0 0,0 0 0,0 1 0,1 1 0,0-1 0,0 1 0,1 1 0,11-6 0,32-21 0,-41 25 0,1 0 0,0 1 0,1 1 0,-1 0 0,25-6 0,-25 8 0,0-1 0,0 0 0,0-1 0,-1 0 0,0-1 0,23-14 0,-17 8 0,1 1 0,1 0 0,-1 2 0,27-9 0,-3 1 0,-30 12 0,1 1 0,0 0 0,0 1 0,1 1 0,17-1 0,-12 1 0,36-8 0,-20 3 0,-1 1 0,1 2 0,0 1 0,0 2 0,70 6 0,-103-5 0,1 1 0,-1 0 0,0 0 0,0 0 0,1 0 0,-1 0 0,0 1 0,0-1 0,0 1 0,0 0 0,-1 0 0,1 0 0,0 0 0,-1 0 0,4 5 0,2 3 0,-1 0 0,0 1 0,6 11 0,16 25 0,-8-17 0,-2 1 0,-1 0 0,25 58 0,-37-75 0,0 2 0,-1 0 0,0 1 0,-1 0 0,2 28 0,-3-21 0,9 31 0,2-11 0,-8-28 0,-1 2 0,-1-1 0,0 0 0,2 26 0,-5 174 0,-3-102 0,1-88 0,-2 1 0,-1 0 0,-11 39 0,13-61 0,0 0 0,0 0 0,-1-1 0,1 1 0,-1 0 0,-1-1 0,1 0 0,-1 0 0,0 0 0,0 0 0,0 0 0,-8 5 0,-5 3 0,0-1 0,-27 14 0,-11 8 0,51-32 0,-10 9 0,-1 0 0,0-1 0,-1-1 0,0 0 0,0-2 0,-1 0 0,-30 9 0,-25 3-450,-86 34 1,16-15 599,118-29 321,2-1-1014,-41 10-1,38-14-6282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4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196 581 24575,'0'-2'0,"0"0"0,0 0 0,1 0 0,-1 0 0,1 1 0,-1-1 0,1 0 0,0 0 0,0 1 0,0-1 0,0 0 0,0 1 0,0-1 0,0 1 0,1-1 0,-1 1 0,1 0 0,-1-1 0,1 1 0,-1 0 0,1 0 0,-1 0 0,4-1 0,4-2 0,0 0 0,0 1 0,13-3 0,-13 3 0,10-3 0,0-2 0,0 0 0,29-19 0,16-7 0,-19 11 0,-30 15 0,-1 0 0,1 1 0,0 1 0,19-5 0,19-2 0,0-3 0,-1-2 0,-1-3 0,73-40 0,-93 45 0,1 1 0,0 1 0,55-14 0,-78 25 0,0 0 0,0 0 0,-1-1 0,1 0 0,-1 0 0,0-1 0,9-7 0,-13 9 0,-1 0 0,0 0 0,1 0 0,-1 0 0,-1-1 0,1 1 0,0-1 0,-1 0 0,0 0 0,0 0 0,0 0 0,0 0 0,-1-1 0,0 1 0,1 0 0,-2-1 0,2-4 0,-2 7 0,0 0 0,0 0 0,0 0 0,0 0 0,0 0 0,-1 0 0,1 0 0,-1 0 0,1 0 0,-1 0 0,1 0 0,-1 1 0,0-1 0,0 0 0,0 0 0,0 1 0,0-1 0,-1 1 0,-1-3 0,0 1 0,0 1 0,0 0 0,-1 0 0,1 0 0,0 1 0,-1-1 0,1 1 0,-1 0 0,-6-2 0,-3 1 0,1 0 0,-1 1 0,0 1 0,1 0 0,-15 2 0,18-1 0,-1 0 0,2 1 0,-1 0 0,0 0 0,0 1 0,1 0 0,-1 1 0,1 0 0,0 0 0,0 1 0,1 0 0,-1 0 0,1 0 0,0 1 0,0 1 0,1-1 0,0 1 0,-8 10 0,2-1-87,-2-1 0,1-1 0,-2 0 0,0-1-1,-30 20 1,45-32 86,-18 13-35,1 2 1,-28 33-1,1-1 38,11-17-626,18-19 539,1 2-1,0 0 0,1 1 1,-12 18-1,17-23 78,-1 0 0,1 0 1,-1 0-1,-19 14 0,15-13 187,1 0-1,-14 16 1,11-7 104,-13 25 1,18-28-130,0-1 0,-2 0 1,-13 16-1,-18 11-393,17-17-197,1 1-1,-43 59 1,50-60 436,-2-1 0,-1-1 0,-32 29 0,45-44 254,0 1 0,0-1 1,-7 16-1,-9 10 277,10-13-189,11-10-684,3-11 308,0-1 0,0 0 0,0 0 0,0 1 0,0-1-1,0 0 1,0 0 0,0 0 0,0 1 0,0-1 0,1 0 0,-1 0 0,0 0-1,0 1 1,0-1 0,0 0 0,0 0 0,1 0 0,-1 0 0,0 0-1,0 1 1,0-1 0,1 0 0,-1 0 0,0 0 0,0 0 0,1 0 0,-1 0-1,0 0 1,0 0 0,0 0 0,1 0 0,-1 0 0,0 0 0,0 0 0,1 0-1,-1 0 1,0 0 0,1 0 0,8-2-6792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49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24575,'7'0'0,"1"1"0,0-1 0,-1 1 0,1 1 0,-1 0 0,1 0 0,-1 0 0,0 1 0,0 0 0,0 0 0,0 1 0,0-1 0,-1 2 0,1-1 0,-1 1 0,0 0 0,-1 0 0,1 1 0,-1-1 0,0 1 0,-1 0 0,1 1 0,-1-1 0,0 1 0,-1 0 0,0 0 0,0 0 0,3 11 0,-2-4 0,1 1 0,0-1 0,1 0 0,8 14 0,-12-24 0,1 0 0,0 0 0,0-1 0,0 1 0,0 0 0,1-1 0,-1 0 0,1 0 0,0 0 0,0 0 0,0-1 0,0 1 0,1-1 0,-1 0 0,1 0 0,8 2 0,3-1-151,0 0-1,0-2 0,1 1 0,-1-2 1,1 0-1,-1-1 0,1-1 1,22-5-1,-19-1-6674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17:56:2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24575,'13'-1'0,"-1"-1"0,0 1 0,0-2 0,0 0 0,0 0 0,0-1 0,19-9 0,20-8 0,74-12 0,-101 28 0,33-9 0,67-6 0,-35 18 0,-66 3 0,0-2 0,-1 0 0,1-1 0,34-8 0,-28 3 0,0 2 0,0 0 0,39 0 0,92 6 0,-60 1 0,-10-3 0,98 3 0,-100 13 0,-59-9 0,40 3 0,-16-7 0,-33-2 0,0 0 0,0 2 0,0 0 0,21 6 0,-15-2 0,41 4 0,-39-7 0,35 10 0,-34-7 0,0-1 0,37 1 0,-32-4 0,38 9 0,63 10 0,-21-4 0,-80-12 0,67 0 0,-20-2 0,-64 0 0,32 7 0,12 2 0,-34-8 0,30 9 0,-34-7 0,0-1 0,30 2 0,47-7 0,16 1 0,-95 2 0,34 9 0,-36-7 0,0-1 0,24 2 0,-17-3 0,38 9 0,-39-6 0,45 3 0,-36-8 0,-15 0 0,1 0 0,-1 1 0,31 7 0,-20-3 0,0-1 0,37 2 0,34 6 0,29 6 0,-11-1 0,-54-10-275,0-2 1,126-6-1,-78-2-153,-4 0 199,133 4 1460,-111 14-2017,-76-8-900,61 0 0,-27-8 1686,-4 0 0,97 11 0,124 10 1756,3-22-2280,-109-1-642,3489 2 4183,-3662 1-3035,-1 2 0,40 9 0,-35-6 155,37 3 1,264-6 782,-168-5-736,2842 2-184,-2987-2 0,-1 1 0,0-2 0,26-7 0,-23 5 0,43-5 0,128 10 0,18-2 0,-122-12 0,-57 8 0,36-2 0,267 5 0,-172 5 0,-8-2-1365,-128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50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1820 366 24575,'0'2'0,"0"0"0,-1 0 0,1 0 0,-1 0 0,1 0 0,-1-1 0,0 1 0,0 0 0,0 0 0,0-1 0,0 1 0,0-1 0,0 1 0,0-1 0,-2 2 0,-27 23 0,6-6 0,8-5 0,0 0 0,-21 14 0,-15 13 0,41-32 0,0-1 0,-19 12 0,26-19 0,1 0 0,0 0 0,-1 0 0,0 0 0,1-1 0,-1 1 0,0-1 0,0 0 0,0 0 0,1-1 0,-1 1 0,0-1 0,-8 0 0,10 0 0,0-1 0,0 0 0,0 0 0,1 0 0,-1 0 0,0-1 0,1 1 0,-1 0 0,1-1 0,-1 1 0,1-1 0,-1 1 0,1-1 0,0 0 0,0 0 0,0 1 0,0-1 0,0 0 0,0 0 0,1 0 0,-1 0 0,1 0 0,-1 0 0,1 0 0,0 0 0,-1-3 0,1-3 0,-1-1 0,1 0 0,0 1 0,1-1 0,1-8 0,4-14 0,3-15 0,-2 0 0,2-50 0,-9 81 0,1 1 0,0 0 0,1 0 0,1 0 0,0 0 0,1 1 0,0-1 0,1 1 0,1 0 0,0 0 0,1 0 0,0 1 0,1 0 0,0 1 0,1 0 0,11-12 0,-10 12 0,-7 8 0,0-1 0,0 0 0,0 1 0,1 0 0,0 0 0,-1 0 0,8-4 0,-11 7 0,0 0 0,1 0 0,-1 0 0,1 0 0,-1 0 0,0 0 0,1 0 0,-1 0 0,1 0 0,-1 0 0,0 0 0,1 0 0,-1 0 0,0 1 0,1-1 0,-1 0 0,1 0 0,-1 0 0,0 0 0,1 1 0,-1-1 0,0 0 0,1 0 0,-1 1 0,0-1 0,0 0 0,1 1 0,-1-1 0,0 0 0,0 1 0,0-1 0,1 0 0,-1 1 0,0-1 0,0 1 0,0-1 0,0 0 0,0 1 0,0-1 0,0 1 0,0 0 0,3 19 0,-3-18 0,1 24 0,-1-1 0,-1 1 0,-2-1 0,0 1 0,-2-1 0,0 0 0,-16 42 0,-36 105 0,47-139 0,-5 22 0,10-32 0,-2 0 0,-16 38 0,14-42-94,-5 11-958,-35 53 1,30-53 708,1 0 0,-20 51 0,27-56 359,0 0-1,-2 0 0,-1-1 1,0-1-1,-23 26 0,-53 64-795,4-4 45,79-101 735,-87 106 0,85-101 18,-2-1 0,1-1-1,-2 0 1,-21 17 0,-20 18 31,29-22-240,-1 0 0,-1-3-1,-39 27 1,43-32-1732,-30 28-1,38-30 2362,-1-2 1,0 1 0,-1-2-1,-27 15 1,20-12 1210,-1 0 0,-26 22 0,-4 3 334,9-5-1983,35-25 0,-1-1 0,0 0 0,-1-1 0,1 0 0,-14 6 0,-182 82 0,205-94 0,0 0 0,1 0 0,-1 0 0,0 0 0,0 0 0,0 0 0,0 0 0,0-1 0,0 1 0,0-1 0,0 0 0,0 0 0,0 1 0,0-1 0,0-1 0,0 1 0,0 0 0,-4-1 0,5 0 0,-1 0 0,1 0 0,-1-1 0,1 1 0,0 0 0,0-1 0,-1 1 0,1-1 0,0 1 0,0-1 0,0 1 0,1-1 0,-1 0 0,0 1 0,0-1 0,1 0 0,0 0 0,-1 0 0,1 1 0,0-1 0,-1-3 0,-1-12 0,1-1 0,0 1 0,1 0 0,3-24 0,-2 33 0,0 0 0,1 0 0,0 0 0,1 0 0,0 0 0,0 1 0,1 0 0,-1-1 0,2 1 0,-1 0 0,8-9 0,27-36 0,-33 42 0,1 0 0,-1 0 0,2 1 0,-1 0 0,1 1 0,0 0 0,1 0 0,18-12 0,-6 6 0,0 0 0,-1-2 0,20-19 0,-20 17 0,1 0 0,35-22 0,155-94 0,-167 104 0,-31 19 0,1 2 0,1 0 0,23-11 0,-8 6-215,-1-2 0,50-35 0,-14 8 0,-44 30 245,-7 4 88,0 0 0,1 1 0,29-11 0,-39 17-95,0 1-1,0-1 0,1 1 1,-1 1-1,1-1 0,-1 1 1,1 0-1,-1 0 1,1 1-1,-1-1 0,1 1 1,-1 0-1,1 1 0,-1 0 1,9 3-1,-8-1-22,-1-1 0,-1 1 0,1 0 0,-1 0 0,1 1 0,-1-1 0,-1 1 0,1 0 0,0 0 0,-1 0 0,0 0 0,-1 1 0,3 6 0,0-4 0,-1 1 0,1-1 0,0 0 0,8 9 0,15 13 0,-10-13 0,-1 1 0,-1 1 0,-1 0 0,17 29 0,-25-37 0,0-2 0,1 1 0,0-1 0,1 0 0,0-1 0,0 0 0,20 12 0,20 20 0,-13-4 0,-18-18 0,0-1 0,30 22 0,-35-30 0,0 0 0,0 1 0,-1 1 0,0 0 0,0 0 0,-2 1 0,13 16 0,-21-24 0,1 0 0,0 0 0,1-1 0,-1 1 0,1-1 0,-1 0 0,1 0 0,0 0 0,0-1 0,8 5 0,3-1 0,31 9 0,8 4 0,-34-9-1365,-2-2-5461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5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941 94 24575,'0'-1'0,"1"-1"0,-1 1 0,0-1 0,1 1 0,0 0 0,-1-1 0,1 1 0,0 0 0,-1-1 0,1 1 0,0 0 0,0 0 0,0 0 0,0 0 0,0 0 0,0 0 0,0 0 0,1 0 0,1-1 0,29-15 0,-24 13 0,8-4 0,-1 1 0,1 1 0,0 0 0,0 1 0,1 1 0,-1 0 0,1 1 0,0 1 0,21 0 0,-23 2 0,30 0 0,-42 0 0,0 0 0,-1 1 0,1-1 0,-1 1 0,1-1 0,0 1 0,-1 0 0,0 0 0,1 0 0,-1 1 0,0-1 0,1 0 0,2 3 0,-5-3 0,1-1 0,-1 1 0,1-1 0,-1 1 0,0-1 0,1 1 0,-1-1 0,0 1 0,1 0 0,-1-1 0,0 1 0,0-1 0,0 1 0,0 0 0,1-1 0,-1 1 0,0 0 0,0-1 0,0 1 0,0 0 0,0-1 0,-1 1 0,1-1 0,0 1 0,0 0 0,0-1 0,-1 2 0,-13 15 0,-25 6 0,-61 33 0,77-43 0,14-6 0,1-1 0,0 1 0,1 0 0,-1 1 0,2 0 0,-11 13 0,7-8 0,10-12 0,-1 0 0,1-1 0,-1 1 0,1-1 0,-1 1 0,1 0 0,0 0 0,-1-1 0,1 1 0,0 0 0,-1 0 0,1-1 0,0 1 0,0 0 0,0 0 0,0-1 0,0 1 0,0 0 0,0 0 0,0 0 0,0-1 0,0 1 0,0 0 0,1 0 0,-1 0 0,1 1 0,0-1 0,0 0 0,0 1 0,0-1 0,0 0 0,1 0 0,-1 0 0,0 1 0,1-1 0,-1-1 0,3 3 0,6 1 0,1 1 0,-1-2 0,13 4 0,-10-4 0,27 10 0,-1 2 0,48 24 0,-73-32 0,69 43 0,-74-44 0,-1 0 0,0 1 0,0 0 0,-1 0 0,0 1 0,-1 0 0,8 11 0,1 6 0,20 46 0,-31-61 0,0 0 0,-1 0 0,0 0 0,-1 1 0,0-1 0,-1 1 0,1 20 0,-3-27 0,1-1 0,-1 1 0,0-1 0,0 1 0,0-1 0,0 0 0,0 0 0,-1 1 0,0-1 0,1 0 0,-1 0 0,0 0 0,-1-1 0,1 1 0,0 0 0,-1-1 0,0 0 0,1 1 0,-1-1 0,0 0 0,0 0 0,0-1 0,0 1 0,-1-1 0,1 1 0,-4 0 0,-10 3 0,-1 0 0,1-1 0,-34 2 0,33-4 0,-50 11 0,46-8 0,-43 5 0,56-10 0,-1 1 0,1 0 0,-1-1 0,0-1 0,-11-1 0,18 1 0,1 1 0,-1-1 0,1 0 0,0 0 0,-1 0 0,1 0 0,0 0 0,-1 0 0,1-1 0,0 1 0,0-1 0,0 1 0,0-1 0,1 0 0,-1 0 0,0 0 0,1 0 0,-1 0 0,1 0 0,-3-5 0,-22-69 0,19 52 0,-1 1 0,-16-32 0,13 32 0,2 0 0,1-1 0,1 0 0,-5-27 0,9 35 0,-7-40 0,7 34 0,-7-28 0,-1-10 0,10 47 0,-1-1 0,-1 1 0,-4-14 0,7 27 0,0-1 0,0 1 0,-1-1 0,1 1 0,0-1 0,0 0 0,0 1 0,-1-1 0,1 1 0,0-1 0,-1 1 0,1-1 0,0 1 0,-1 0 0,1-1 0,0 1 0,-1-1 0,1 1 0,-1 0 0,1-1 0,-1 1 0,1 0 0,-1 0 0,1-1 0,-1 1 0,1 0 0,-1 0 0,0 0 0,0 0 0,0 0 0,0 0 0,0 1 0,1-1 0,-1 1 0,0-1 0,0 1 0,1-1 0,-1 1 0,0-1 0,1 1 0,-1 0 0,0-1 0,1 1 0,-1 0 0,0 0 0,-20 40 0,18-34 0,-63 162 0,35-85 0,15-44-279,-19 53-701,30-71 980,-5 32 0,8-35 0,-2 0 0,-10 35 0,-103 249-1906,110-283 1906,-3 7 0,-12 50 0,16-52-52,-2-1 1,-1-1-1,0 1 1,-2-2-1,-20 34 1,17-33-3,1 1 1,1 1-1,1 0 0,-10 34 0,12-14 340,6-29-90,0-1-1,-1 0 0,-10 27 0,11-35-341,-83 167 2113,69-140-1682,1 0 0,-21 69 0,26-72-285,-2-1 0,-1 0 0,-1-1 0,-2 0 0,0-2 0,-36 42 0,21-20 0,28-48 0,2-9 0,0-10 0,3-5-1365,-1-1-5461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5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63 581 24575,'0'-4'0,"0"1"0,1-1 0,0 1 0,0-1 0,0 1 0,0 0 0,0-1 0,1 1 0,-1 0 0,1 0 0,0 0 0,0 0 0,0 0 0,1 1 0,-1-1 0,5-4 0,7-4 0,-1 0 0,20-11 0,-1 1 0,-25 14 0,1 0 0,-1-1 0,0 0 0,0 0 0,9-16 0,-9 13 0,1 0 0,0 0 0,11-11 0,-10 15 0,-2-1 0,1 0 0,-1 0 0,0-1 0,-1 0 0,0 0 0,0-1 0,-1 1 0,-1-1 0,1 0 0,-1-1 0,-1 1 0,0-1 0,-1 0 0,0 0 0,1-19 0,-3 27 0,0 0 0,0 1 0,0-1 0,0 1 0,-1-1 0,1 1 0,-1-1 0,1 1 0,-1-1 0,0 1 0,0 0 0,0-1 0,-1 1 0,1 0 0,0 0 0,-1 0 0,0 0 0,1 0 0,-4-3 0,2 3 0,0 0 0,0 1 0,0 0 0,1-1 0,-1 1 0,-1 0 0,1 0 0,0 1 0,0-1 0,0 0 0,0 1 0,0 0 0,-7 0 0,3 1 0,0 0 0,0 0 0,-1 0 0,1 1 0,0 0 0,1 1 0,-1 0 0,0 0 0,1 0 0,-1 0 0,1 1 0,0 0 0,-7 8 0,2-1 0,1 0 0,0 1 0,1 1 0,0-1 0,1 2 0,1-1 0,0 1 0,1 0 0,0 0 0,1 1 0,1 0 0,-6 29 0,7-20-227,-8 28-1,5-28 5,-2 28 0,-12 70 213,10-66 771,-2 7-598,4-28-167,2 0 0,-2 45-1,8-44 5,2 169 0,-1-202 0,-1-1 0,0 1 0,0-1 0,1 1 0,0-1 0,-1 1 0,1-1 0,0 1 0,0-1 0,0 0 0,1 1 0,-1-1 0,1 0 0,-1 0 0,1 0 0,-1 0 0,1 0 0,0 0 0,0-1 0,0 1 0,0 0 0,0-1 0,1 0 0,3 2 0,-2-1 0,1-1 0,-1 0 0,1 0 0,-1-1 0,1 0 0,0 1 0,-1-1 0,1-1 0,0 1 0,-1-1 0,1 0 0,8-2 0,1-1 0,1-1 0,-1 0 0,0-1 0,-1 0 0,1-1 0,-1-1 0,0 0 0,-1 0 0,0-2 0,16-15 0,-6 3 0,-2 0 0,35-49 0,-42 51 0,-4 6 0,0 0 0,-1 0 0,8-20 0,9-28 0,10-27 0,-34 85 0,1 1 0,-1 0 0,1 0 0,0 0 0,0-1 0,0 1 0,0 1 0,0-1 0,0 0 0,1 1 0,0-1 0,-1 1 0,6-4 0,2 0 0,1 1 0,19-9 0,2 0 0,-15 7 0,0 0 0,30-7 0,-36 12 0,0-1 0,0-1 0,0 0 0,0 0 0,0-1 0,-1 0 0,0-1 0,0 0 0,13-11 0,-17 12 0,0 0 0,1 1 0,-1 0 0,1 1 0,0-1 0,0 1 0,0 1 0,9-3 0,-9 3 0,0 0 0,0-1 0,-1 0 0,1 0 0,-1 0 0,1-1 0,-1 0 0,11-9 0,69-83 0,-78 85 0,0 0 0,-1 0 0,-1 0 0,0-1 0,0 0 0,-2-1 0,1 1 0,3-18 0,-4 13 0,-1 0 0,0 0 0,-1 0 0,-1 0 0,-2-27 0,1 37 0,-1 1 0,0-1 0,0 1 0,0-1 0,-1 1 0,0 0 0,0-1 0,-1 1 0,1 1 0,-1-1 0,-1 0 0,1 1 0,-1-1 0,0 1 0,0 0 0,-1 0 0,-7-7 0,6 8 0,-1 1 0,1 0 0,0 0 0,-1 1 0,0-1 0,1 2 0,-1-1 0,0 1 0,0-1 0,0 2 0,-8-1 0,6 1 0,0 0 0,0 1 0,0 0 0,-1 0 0,1 1 0,0 0 0,-16 7 0,20-7 0,1 0 0,0 1 0,0 0 0,1 0 0,-1 0 0,1 0 0,-1 1 0,1-1 0,0 1 0,-3 4 0,-25 47 0,9-16 0,4-11 0,-64 105 0,69-106 0,-15 44 0,1 1 0,-96 171 0,117-227 0,0 0 0,1 0 0,-4 27 0,1-4 0,4-19 0,-20 70 0,18-73 0,2 0 0,0 0 0,1 0 0,1 1 0,1 0 0,0-1 0,2 24 0,0-38 0,-1 0 0,1 0 0,-1 0 0,1 0 0,0-1 0,0 1 0,0 0 0,0 0 0,1-1 0,-1 1 0,1-1 0,0 1 0,0-1 0,0 0 0,0 1 0,0-1 0,0 0 0,0 0 0,1-1 0,-1 1 0,1 0 0,-1-1 0,1 1 0,0-1 0,-1 0 0,1 0 0,0 0 0,0 0 0,4 0 0,8 1 0,0 0 0,1-1 0,-1-1 0,24-2 0,-18 1 0,51 0 0,41-3 0,-105 3 0,0-1 0,-1 0 0,1-1 0,0 1 0,-1-2 0,0 1 0,0-1 0,0 0 0,0 0 0,0-1 0,-1 1 0,8-9 0,20-13 0,0-5 0,-6 4 0,-26 25 0,0 0 0,1 0 0,-1 0 0,0 0 0,0 0 0,0-1 0,-1 1 0,2-3 0,-2 4 0,-1 1 0,0-1 0,0 1 0,0-1 0,0 0 0,0 1 0,1-1 0,-1 1 0,0-1 0,0 0 0,-1 1 0,1-1 0,0 1 0,0-1 0,0 0 0,0 1 0,0-1 0,-1 1 0,1-1 0,0 1 0,0-1 0,-1 0 0,1 1 0,-1-1 0,1 1 0,0 0 0,-1-1 0,1 1 0,-1-1 0,1 1 0,-1 0 0,1-1 0,-1 1 0,1 0 0,-1-1 0,1 1 0,-1 0 0,0 0 0,1 0 0,-1-1 0,1 1 0,-1 0 0,0 0 0,0 0 0,-6-2 0,-1 0 0,1 1 0,-1 0 0,1 0 0,-1 1 0,0 0 0,1 0 0,-1 1 0,0 0 0,1 0 0,0 1 0,-1-1 0,-13 7 0,-1 2 0,1 1 0,0 1 0,-20 17 0,-14 7 0,49-32-23,0 1 0,1-1-1,-1 1 1,-8 11 0,5-6-1226,-4 3-5577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8:56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2 24575,'-34'-1'0,"9"0"0,-29 4 0,46-3 0,0 2 0,1-1 0,0 1 0,-1 0 0,1 0 0,0 1 0,0 0 0,-8 5 0,-149 96 0,129-87 0,28-15 0,1 1 0,0 0 0,-1 0 0,-10 9 0,15-10 0,-1 0 0,1 1 0,0-1 0,0 1 0,0 0 0,0 0 0,0-1 0,1 1 0,-1 0 0,1 0 0,0 0 0,0 1 0,0-1 0,0 4 0,-2 18 0,1 0 0,1-1 0,4 37 0,-1-16 0,-2-31 0,2 0 0,0 0 0,1 0 0,0 0 0,1 0 0,1 0 0,0-1 0,9 17 0,37 98 0,-6-13 0,-36-94 0,2 0 0,0 0 0,2-1 0,20 26 0,-32-45 0,-1-1 0,1 1 0,-1 0 0,1-1 0,0 1 0,-1 0 0,1-1 0,0 1 0,-1-1 0,1 0 0,0 1 0,0-1 0,-1 1 0,1-1 0,0 0 0,0 0 0,0 1 0,0-1 0,1 0 0,-2 0 0,1 0 0,0-1 0,-1 1 0,1 0 0,-1 0 0,1-1 0,0 1 0,-1 0 0,1-1 0,-1 1 0,1-1 0,-1 1 0,0-1 0,1 1 0,-1-1 0,1 1 0,-1-1 0,0 1 0,1-1 0,-1 0 0,3-5 0,-1 0 0,0-1 0,-1 1 0,2-9 0,-1 3 0,11-43 0,-9 32 0,1 0 0,1 1 0,1 0 0,12-25 0,-8 26 0,-4 6 0,0 1 0,1 0 0,14-18 0,-9 14 0,-1 0 0,15-29 0,-20 32 0,1 1 0,1 0 0,0 0 0,1 1 0,0 0 0,13-12 0,102-76 0,-119 96 0,9-6 0,0 1 0,0 0 0,2 1 0,-1 0 0,1 2 0,0 0 0,0 1 0,1 0 0,0 1 0,0 2 0,0 0 0,0 0 0,25 1 0,-20 2 0,-4 1 0,1-2 0,-1 0 0,0-1 0,20-4 0,1-2 0,0 2 0,0 2 0,0 2 0,45 3 0,-46 0 0,-30-1 0,0 0 0,-1 1 0,1 0 0,0 0 0,-1 1 0,12 4 0,-17-5 0,0 0 0,0 1 0,0-1 0,-1 1 0,1 0 0,0-1 0,-1 1 0,0 1 0,1-1 0,-1 0 0,0 0 0,0 1 0,0 0 0,0-1 0,-1 1 0,1 0 0,-1 0 0,0-1 0,1 1 0,0 6 0,2 16 0,-1 0 0,-1 0 0,-2 0 0,-4 46 0,1-2 0,3-30 0,1-17 0,-2 1 0,-3 24 0,3-40 0,-1 0 0,1 0 0,-1 0 0,-1-1 0,1 1 0,-1-1 0,0 1 0,-1-1 0,0 0 0,-8 11 0,-8 3 0,0-1 0,-1-1 0,-35 24 0,-4 1 0,48-33 0,-1-1 0,0-1 0,0 0 0,-1-1 0,0-1 0,-28 10 0,23-9 0,1 1 0,0 0 0,0 2 0,1 0 0,-29 23 0,22-16 0,-43 24 0,61-37 0,-1-1 0,1-1 0,-1 1 0,0-1 0,0 0 0,0-1 0,0 0 0,-1 0 0,1 0 0,0-1 0,-15-1 0,18 0 0,0 0 0,0 0 0,0 0 0,0-1 0,0 1 0,0-1 0,1 0 0,-1 0 0,0 0 0,1 0 0,-1-1 0,1 0 0,0 1 0,0-1 0,0 0 0,0-1 0,1 1 0,-1 0 0,1-1 0,0 0 0,-3-5 0,-5-18 0,1-1 0,-11-51 0,15 54 0,-2-33 0,7 49 0,-1 0 0,1 1 0,1-1 0,0 1 0,0-1 0,0 1 0,5-14 0,-3 17 0,0-1 0,0 1 0,0 0 0,1 0 0,0 0 0,0 0 0,0 1 0,1 0 0,0 0 0,10-7 0,5-2 0,31-15 0,-42 24 0,84-50 0,-91 52 0,0 1 0,0 0 0,1-1 0,-1 1 0,0 0 0,1 0 0,-1 0 0,0 1 0,1-1 0,-1 1 0,1-1 0,-1 1 0,1 0 0,-1 0 0,1 0 0,-1 0 0,4 1 0,-4 0 0,0 0 0,0 0 0,-1 0 0,1 0 0,-1 0 0,1 0 0,-1 1 0,0-1 0,1 0 0,-1 1 0,0 0 0,0-1 0,0 1 0,0-1 0,0 1 0,0 0 0,-1 0 0,1 0 0,-1-1 0,1 1 0,-1 0 0,1 0 0,-1 4 0,2 3 0,-1 1 0,0-1 0,0 1 0,-1 0 0,0 0 0,-1-1 0,0 1 0,-1 0 0,1-1 0,-2 1 0,0-1 0,0 0 0,0 0 0,-1 0 0,-1 0 0,1-1 0,-1 0 0,-1 1 0,0-2 0,0 1 0,-13 12 0,12-12 0,-1 0 0,1 0 0,1 1 0,-1 0 0,2 0 0,-1 1 0,1 0 0,-4 10 0,-5 4 0,11-20 0,0-1 0,1 1 0,0-1 0,-1 1 0,2 0 0,-1 0 0,0 0 0,1 0 0,0 0 0,-2 6 0,4-9 0,-1 0 0,0 0 0,1 0 0,-1 0 0,1 1 0,-1-1 0,1 0 0,0 0 0,-1 0 0,1 0 0,0-1 0,0 1 0,0 0 0,0 0 0,0 0 0,0-1 0,0 1 0,0 0 0,0-1 0,0 1 0,0-1 0,0 1 0,0-1 0,0 0 0,0 1 0,1-1 0,-1 0 0,0 0 0,1 0 0,37 3 0,-24-5 0,0 0 0,26-9 0,18-2 0,-42 10 0,0-1 0,-1 0 0,1-1 0,-1-1 0,0-1 0,-1 0 0,0-1 0,18-13 0,-28 17 171,-7 3 0,-10 5-1878,0 4-5119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2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607 125 24575,'0'53'0,"2"-27"0,-2 0 0,-1 0 0,-1 0 0,-10 47 0,-6-16 0,11-35 0,0 0 0,1 0 0,1 1 0,-2 25 0,6-31 0,-1 0 0,-2-1 0,1 1 0,-2-1 0,0 0 0,-13 28 0,-41 120 0,24-59 0,24-78 0,2 1 0,1 0 0,1 1 0,1 0 0,-3 52 0,9-25 0,0-24 0,0 0 0,-10 61 0,-28 100 0,-12-21 0,43-150 0,2 0 0,-3 25 0,-7 29 0,10-52 0,0 1 0,2 0 0,1 0 0,1 26 0,-2 21 0,1-49 0,-9 29 0,6-31 0,-3 37 0,7 41 0,0 12 0,-2-90 0,-8 32 0,6-34 0,1-1 0,-2 24 0,4-6 0,2-17 0,-1 0 0,-1 0 0,-7 26 0,-13 58 0,8-32 0,3 2 0,9-52 0,0 0 0,-7 22 0,4-19 0,0-1 0,-1 45 0,2-21 0,-22 79 0,11-46 0,9-56 0,2 0 0,-2 27 0,4 190 0,3-119 0,-1-114 0,1 1 0,-1-1 0,1 0 0,1 1 0,0-1 0,0 0 0,6 14 0,-6-16 0,1-1 0,0 0 0,0 0 0,1-1 0,-1 1 0,1-1 0,0 1 0,0-1 0,1 0 0,-1-1 0,1 1 0,5 2 0,10 5 0,1-1 0,0-1 0,0-1 0,1-1 0,-1 0 0,1-2 0,1-1 0,22 2 0,32-2 0,79-4 0,-62-2 0,-92 2-1,33-1-486,0 2-1,-1 2 0,35 6 0,-3 1 235,0-3 0,0-3-1,87-5 1,-50 0 103,-78 2 150,0 1 0,40 10 0,-35-6 0,36 3 0,240-7 2275,-158-4-1497,-124 4-763,-1 1-1,0 0 1,30 9-1,-23-4-10,20 5-4,-31-8 0,-1 0 0,1-1 0,24 2 0,19-3 0,87-7 0,-128 1 0,30-9 0,-32 7 0,-1 1 0,26-2 0,9 5 0,-32 1 0,-1-1 0,1-1 0,32-6 0,-22 1 0,0 1 0,59-2 0,66 9 0,-58 2 0,204-4 0,-286 0 0,0 0 0,0-2 0,25-6 0,24-4 0,34-8 0,-48 9 0,-48 11 0,0 1 0,0-1 0,0 0 0,0-1 0,0 1 0,0 0 0,0-1 0,-1 0 0,1 0 0,0 0 0,-1 0 0,0 0 0,1 0 0,-1 0 0,0-1 0,0 1 0,0-1 0,-1 0 0,1 0 0,0 1 0,-1-1 0,0 0 0,0 0 0,0 0 0,0-1 0,0-3 0,2-8 0,-2-1 0,0 0 0,0 0 0,-4-20 0,2-13 0,3 28 0,9-38 0,-6 39 0,4-36 0,-8 4 0,-1 33 0,1-1 0,1 0 0,7-37 0,-2 28-257,-1 1-1,-2-1 0,1-37 1,-7-90-1443,0 58 1227,2-1595 3676,-1 1668-3203,-2-1 0,-8-38 0,5 34 0,-3-37 0,7-3 0,2 40 0,-1 0 0,-9-51 0,1 34 0,-12-45 0,14 65 0,-6-42 0,11 48 0,-2 0 0,0 1 0,-14-40 0,11 42 0,1-1 0,0 0 0,2 0 0,0 0 0,1 0 0,1-1 0,1-34 0,1 42 0,-1-1 0,0 0 0,-1 0 0,0 1 0,-6-20 0,6 26 0,-1 0 0,1 1 0,-1-1 0,0 0 0,0 1 0,-1 0 0,1-1 0,-1 1 0,-1 1 0,1-1 0,0 1 0,-1-1 0,-5-2 0,-59-37 0,-114-55 0,170 94 0,0 1 0,0 0 0,0 1 0,0 1 0,0 0 0,-15 0 0,8 0 0,-32-6 0,17 1 0,1 2 0,-1 2 0,0 1 0,-40 4 0,-58-4 0,28-16 0,59 8 0,-106-22-280,16-2-936,79 18 1030,1 4 668,-64-7-1,-25-4 238,36-6-719,92 24 0,-1 0 0,0 1 0,0 1 0,-31-2 0,-76 6 0,57 1 0,-47-4 0,-103 5 0,140 11 0,4-1 0,50-9 0,-1 1 0,1 1 0,-24 10 0,24-8 0,1-1 0,-1-1 0,-27 4 0,27-7 0,-31 10 0,11-3 0,41-9 34,1-1 1,0 1-1,0-1 0,0 1 0,0 0 0,0 0 0,0 0 0,0 0 0,-2 2 1,2 4-377,12 1-1023,3-3-5461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2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1950 1 24575,'-18'15'0,"-1"0"0,-28 16 0,23-16 0,-25 21 0,26-16 0,-23 18 0,-56 61 0,86-82-133,-2-1 0,0 0-1,-1-2 1,-29 18 0,-8 5-62,14 0 195,32-28 0,0 0 0,0-1 0,-1 0 0,-12 8 0,-98 43 163,66-34-1845,1 3 0,-67 46 0,97-59 1334,1-1-1,-2-1 0,-37 15 1,-41 21 292,27-3 56,28-16 0,-86 39 0,41-28 2,-117 69 0,194-102 637,-1 0 0,0-1 0,0 0 0,0-2 0,-1 0 0,-27 4 0,43-9-602,0 0 0,0 1-1,0-1 1,0 0 0,0 0 0,0 0-1,0 0 1,0-1 0,0 1 0,0-1-1,0 1 1,0-1 0,0 1 0,0-1 0,1 0-1,-1 0 1,-3-2 0,4 2 7,0-1 0,1 1 0,-1 0 0,1 0 0,-1 0 0,1 0 0,-1-1 0,1 1 1,0 0-1,-1 0 0,1-1 0,0 1 0,0 0 0,0 0 0,0-1 0,0 1 0,0 0 0,0-1 0,1 1 0,-1 0 1,0 0-1,1-1 0,-1 1 0,1 0 0,0 0 0,-1 0 0,1 0 0,0 0 0,-1 0 0,2-1 0,21-31 171,2 1-1,54-56 1,-44 52-170,20-18-45,123-91 0,-88 67-994,-80 72 994,-1 1 0,1 0 0,17-6 0,22-12 0,14-14 332,2 2-1,100-38 0,-74 34-331,-91 39 0,1-1 0,0 1 0,0-1 0,0 1 0,0 0 0,-1-1 0,1 1 0,0 0 0,0 0 0,0 0 0,0 0 0,0 0 0,0 0 0,0 0 0,0 0 0,-1 0 0,1 0 0,0 0 0,0 0 0,0 1 0,0-1 0,0 0 0,0 1 0,-1-1 0,1 0 0,0 1 0,0-1 0,-1 1 0,1 0 0,0-1 0,-1 1 0,1-1 0,0 1 0,-1 0 0,1 0 0,-1-1 0,1 1 0,-1 0 0,1 0 0,-1 0 0,0-1 0,1 1 0,-1 0 0,0 0 0,0 0 0,0 0 0,0 0 0,1 1 0,0 7 0,0 0 0,-1 1 0,-1 17 0,0-15 0,-3 449 0,2-436 0,-1-1 0,-1 0 0,-1 0 0,-15 44 0,-3 8 0,-51 176 0,68-233 0,2 0 0,0 0 0,2 0 0,-2 31 0,2-5 0,0-35 0,0 1 0,-6 17 0,-1 10 0,9-38 0,0 0 0,0 0 0,0 1 0,0-1 0,0 0 0,0 0 0,0 0 0,0 0 0,0 1 0,0-1 0,0 0 0,0 0 0,0 0 0,0 0 0,1 0 0,-1 1 0,0-1 0,0 0 0,0 0 0,0 0 0,0 0 0,0 0 0,1 0 0,-1 0 0,0 1 0,0-1 0,0 0 0,0 0 0,0 0 0,1 0 0,-1 0 0,0 0 0,0 0 0,0 0 0,0 0 0,1 0 0,-1 0 0,0 0 0,0 0 0,0 0 0,0 0 0,1 0 0,-1 0 0,0 0 0,0 0 0,0 0 0,0 0 0,1 0 0,-1-1 0,0 1 0,17-6 0,15-12 0,-11 3 0,-1 0 0,-1-2 0,24-26 0,-20 20 0,33-27 0,-33 33-12,-5 4-738,-1 0-1,23-24 1,-28 23-5178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2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1460 1 24575,'-13'0'0,"0"0"0,0 1 0,1 0 0,-1 1 0,0 0 0,0 1 0,1 1 0,0 0 0,0 1 0,0 0 0,0 0 0,-13 10 0,-38 18 0,49-27 0,1 0 0,0 2 0,0-1 0,0 2 0,-12 9 0,14-9 0,-1 0 0,0-1 0,0-1 0,-22 10 0,20-11 0,1 0 0,1 1 0,-1 1 0,-19 16 0,27-19 0,0 0 0,0 0 0,1 0 0,-1 1 0,2 0 0,-1 0 0,0 0 0,1 0 0,0 0 0,1 1 0,-1-1 0,1 1 0,1 0 0,-1 0 0,1 0 0,0 0 0,1 0 0,-1 9 0,4 143 0,0-94 0,-7 75 0,-1-111 0,-1-1 0,-1 0 0,-18 45 0,5-17 0,-15 43 0,-13 41 0,9-20 0,34-108 0,-1 1 0,-1-1 0,0-1 0,0 1 0,-1-1 0,-1 0 0,0-1 0,-1 0 0,1 0 0,-19 12 0,19-14 0,0 1 0,1-1 0,0 1 0,-11 18 0,13-18 0,0 0 0,-1-1 0,0 0 0,0 0 0,-1-1 0,-13 11 0,-16 9 0,1 2 0,1 1 0,-35 40 0,59-60 0,-1 0 0,-1-1 0,0-1 0,0 0 0,-16 7 0,-21 13 0,-60 46 0,108-72 0,-1-1 0,1 0 0,0 1 0,0-1 0,0 0 0,-1 0 0,1-1 0,0 1 0,-1 0 0,1-1 0,-1 1 0,1-1 0,-1 0 0,1 0 0,-1 0 0,1 0 0,-1 0 0,-2-1 0,3 0 0,0 0 0,1 0 0,-1 0 0,0-1 0,1 1 0,-1 0 0,1-1 0,0 1 0,-1-1 0,1 0 0,0 1 0,0-1 0,0 0 0,0 0 0,0 0 0,0 1 0,1-1 0,-1 0 0,1 0 0,-1 0 0,1 0 0,0 0 0,-1-3 0,-1-18 0,0 0 0,1-1 0,1 0 0,1 1 0,1 0 0,2-1 0,0 1 0,1 0 0,15-40 0,-12 48 0,1 0 0,0 0 0,0 1 0,2 0 0,-1 1 0,2 0 0,0 1 0,0 0 0,24-16 0,-30 23 0,0-1 0,0-1 0,0 1 0,-1-1 0,0 1 0,-1-1 0,1-1 0,-1 1 0,0-1 0,3-11 0,-5 15 0,3-5 0,0 1 0,0 0 0,1 0 0,0 0 0,1 1 0,-1 0 0,16-12 0,-12 10 0,0 0 0,-1 0 0,14-18 0,-3-5 0,-14 21 0,1 0 0,0 1 0,0 0 0,1 1 0,0 0 0,1 0 0,13-10 0,-8 9 0,-1-1 0,0 0 0,0 0 0,-1-1 0,21-26 0,-25 26 0,1 0 0,0 0 0,1 2 0,0-1 0,1 1 0,14-11 0,-14 14 0,0 0 0,0-1 0,0 0 0,-1 0 0,0-1 0,-1 0 0,0-1 0,0 0 0,10-16 0,-10 12 0,1 1 0,0 0 0,1 1 0,0 0 0,1 1 0,18-15 0,-13 12 0,0 0 0,24-30 0,-35 37 0,-1-1 0,0 1 0,1-1 0,0 1 0,0 1 0,1-1 0,0 1 0,0 0 0,1 1 0,-1 0 0,14-7 0,3 0 0,-1 0 0,37-27 0,20-12 0,-41 33 0,71-24 0,-94 39 0,-16 3 0,0 0 0,0 0 0,1 0 0,-1 0 0,0 0 0,0 0 0,0 0 0,1 0 0,-1 1 0,0-1 0,0 0 0,0 0 0,0 0 0,1 0 0,-1 0 0,0 0 0,0 1 0,0-1 0,0 0 0,0 0 0,0 0 0,1 0 0,-1 1 0,0-1 0,0 0 0,0 0 0,0 0 0,0 1 0,0-1 0,0 0 0,0 0 0,0 0 0,0 1 0,0-1 0,0 0 0,-11 24 0,10-21 0,-5 6 0,0-1 0,0 0 0,0 0 0,-1-1 0,0 1 0,-13 9 0,-54 33 0,52-37 0,1 1 0,-28 25 0,-40 52 0,88-90 0,0-1 0,0 1 0,0 0 0,1 0 0,-1 0 0,0-1 0,1 1 0,-1 0 0,1 0 0,-1 0 0,1 0 0,-1 0 0,1 2 0,0-2 0,0-1 0,0 0 0,0 0 0,0 1 0,0-1 0,0 0 0,0 1 0,1-1 0,-1 0 0,0 0 0,0 0 0,0 1 0,0-1 0,1 0 0,-1 0 0,0 0 0,0 1 0,1-1 0,-1 0 0,0 0 0,0 0 0,1 0 0,-1 0 0,0 0 0,0 1 0,1-1 0,-1 0 0,0 0 0,1 0 0,-1 0 0,0 0 0,1 0 0,35-4 0,-18 1 0,-16 4 0,-1-1 0,1 1 0,0 0 0,-1-1 0,1 1 0,-1 0 0,1 0 0,-1 0 0,0 0 0,1 0 0,-1 0 0,0 1 0,0-1 0,0 0 0,1 1 0,-1-1 0,-1 0 0,1 1 0,0-1 0,0 1 0,0 0 0,-1-1 0,1 1 0,-1 0 0,0-1 0,1 3 0,1 7 0,-1-1 0,0 0 0,0 12 0,-1-15 0,0 1 0,-1 1 0,1 0 0,-2-1 0,1 1 0,-1-1 0,-1 1 0,1-1 0,-1 0 0,-1 0 0,-7 13 0,-4 2 0,0-1 0,-22 22 0,-14 21 0,-22 31 0,-18 25 0,79-99 0,1 1 0,-12 36 0,12-31 0,-18 36 0,6-24 0,3 2 0,-23 61 0,30-71 0,10-24 0,-1 0 0,1 1 0,-3 14 0,6-23 0,0 0 0,0 1 0,0-1 0,0 0 0,0 0 0,0 0 0,0 0 0,0 1 0,-1-1 0,1 0 0,0 0 0,0 0 0,0 1 0,0-1 0,1 0 0,-1 0 0,0 0 0,0 1 0,0-1 0,0 0 0,0 0 0,0 0 0,0 0 0,0 1 0,0-1 0,0 0 0,0 0 0,1 0 0,-1 0 0,0 0 0,0 1 0,0-1 0,0 0 0,0 0 0,1 0 0,-1 0 0,0 0 0,0 0 0,0 0 0,1 0 0,-1 1 0,0-1 0,0 0 0,11-4 0,9-12 0,30-27 0,71-48 0,-86 64 0,-2-1 0,33-35 0,28-25 0,-49 48 0,-21 18 0,1 2 0,30-20 0,-25 20-377,0-2 0,51-50 1,-76 67-965,2 0 0,-1 0 1,11-6-1,45-17 990,-5 2 411,73-55 5476,-82 50-4288,-39 26-1248,1 0 0,-1 0 0,1 1 0,0 0 0,1 1 0,-1 0 0,1 1 0,-1 0 0,1 1 0,-1 0 0,1 1 0,12 0 0,-13 1 0,-1 0 0,0 0 0,0 1 0,0 0 0,0 0 0,0 1 0,0 1 0,-1-1 0,1 1 0,-1 1 0,0 0 0,0 0 0,-1 0 0,8 8 0,88 95 0,-95-97 0,-1-1 0,0 1 0,0 0 0,-2 0 0,1 1 0,-1-1 0,-1 1 0,5 23 0,-5-18 0,0 1 0,-2 0 0,0 0 0,-1 0 0,-1 1 0,-1-1 0,0 0 0,-1 0 0,-1 0 0,-1 0 0,0-1 0,-2 0 0,0 1 0,0-2 0,-2 1 0,-14 24 0,8-19 0,0 0 0,-1-1 0,-1 0 0,-1-2 0,-1 0 0,-36 30 0,-194 110 0,220-143 0,6-4 0,0-1 0,-1-1 0,0-1 0,0-1 0,-1-1 0,0-1 0,0-1 0,0-2 0,-1 0 0,-46-1 0,57-2 0,0-1 0,0 0 0,0-1 0,-20-5 0,26 4 0,0 0 0,0 0 0,1-1 0,-1 0 0,1 0 0,0-1 0,1 0 0,-13-11 0,-137-120 0,152 132 0,0 0 0,1 0 0,-1-1 0,1 0 0,0 1 0,0-1 0,1-1 0,0 1 0,-1 0 0,2 0 0,-1-1 0,1 1 0,-2-12 0,1-5 0,1 1 0,2-30 0,0 23 0,-1 22 0,1-1 0,-1 1 0,1 0 0,0-1 0,1 1 0,-1 0 0,1 0 0,0 0 0,1 0 0,0 0 0,0 1 0,0-1 0,0 1 0,1 0 0,0-1 0,0 2 0,0-1 0,1 0 0,-1 1 0,1 0 0,0 0 0,1 0 0,6-3 0,185-104 0,-192 108 0,1 0 0,0 0 0,-1 0 0,1-1 0,0 0 0,-1 0 0,0 0 0,0-1 0,8-9 0,-13 14 0,0 0 0,0 0 0,0 0 0,0 0 0,0 0 0,1 0 0,-1-1 0,0 1 0,0 0 0,0 0 0,0 0 0,0 0 0,0 0 0,0 0 0,0 0 0,0-1 0,0 1 0,0 0 0,0 0 0,0 0 0,0 0 0,0 0 0,0 0 0,0-1 0,0 1 0,0 0 0,0 0 0,0 0 0,0 0 0,0 0 0,0 0 0,0-1 0,0 1 0,0 0 0,0 0 0,0 0 0,-1 0 0,1 0 0,0 0 0,0 0 0,0 0 0,0 0 0,0-1 0,0 1 0,0 0 0,0 0 0,-1 0 0,1 0 0,0 0 0,0 0 0,0 0 0,0 0 0,0 0 0,0 0 0,0 0 0,-1 0 0,1 0 0,-12 3 0,-12 9 0,6 0 0,0 1 0,1 1 0,0 0 0,2 2 0,-27 31 0,-3 10 0,-49 83 0,84-121 0,2 0 0,0 1 0,-10 39 0,18-58 0,-1 0 0,1 0 0,-1 0 0,1 1 0,0-1 0,0 0 0,-1 0 0,1 1 0,0-1 0,0 0 0,0 0 0,0 1 0,1-1 0,-1 0 0,0 1 0,1-1 0,-1 0 0,0 0 0,1 0 0,-1 1 0,2 1 0,-1-3 0,0 1 0,0-1 0,0 0 0,0 1 0,0-1 0,0 0 0,0 0 0,0 0 0,0 0 0,0 0 0,0 0 0,0 0 0,0 0 0,0 0 0,-1 0 0,1 0 0,0-1 0,0 1 0,0 0 0,0-1 0,1 0 0,7-3 0,-1-1 0,1 0 0,-1 0 0,8-8 0,185-143 0,-45 25 0,-89 71 0,-49 42 0,2 1 0,38-28 0,-30 26 0,-2-2 0,34-32 0,33-26 0,-88 76 0,1-1 0,-1 0 0,0 0 0,0 0 0,-1-1 0,1 1 0,-1-1 0,0 0 0,0 0 0,4-8 0,-10 9 0,-5 6 0,-14 7 0,17-7 0,-10 4 0,0 1 0,1 1 0,0 0 0,0 0 0,1 2 0,-20 18 0,9-5 0,0-2 0,-1 0 0,-40 25 0,48-34 0,0 0 0,1 1 0,0 1 0,-14 18 0,-21 18 0,30-33-18,-159 148-1066,77-46-2588,16-18 1052,80-93 2620,0 0-1,0 1 0,1-1 1,0 1-1,1 0 0,-5 11 1,5-9 4,-1 0 1,-1 0-1,1-1 1,-9 10 0,-12 12-514,9-11 2930,0 1-1,-18 31 1,-12 42-2092,32-61-231,-1 0 0,-25 36-1,38-66-248,1-1-1,-1 0 0,0 0 0,0 0 1,0-1-1,0 1 0,0-1 1,-6 4-1,-8 2-6674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2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50 24575,'2'97'0,"-5"109"0,0-185 0,-2 0 0,0 0 0,-2 0 0,-16 37 0,-4 11 0,9-18 0,6-17 0,-8 36 0,9-27 0,5-21 0,2-1 0,-5 42 0,6-38 0,-1-1 0,-1 1 0,-1-1 0,-1 0 0,-1-1 0,-1 1 0,-20 34 0,29-57 0,-1 0 0,1-1 0,0 1 0,-1 0 0,1 0 0,-1 0 0,1-1 0,-1 1 0,1 0 0,-1 0 0,0-1 0,1 1 0,-1-1 0,0 1 0,0 0 0,1-1 0,-1 1 0,-1-1 0,1 0 0,1 0 0,0 0 0,-1 0 0,1-1 0,-1 1 0,1 0 0,0 0 0,-1-1 0,1 1 0,0 0 0,0-1 0,-1 1 0,1 0 0,0-1 0,0 1 0,-1 0 0,1-1 0,0 1 0,0-1 0,0 1 0,0-1 0,0 1 0,0 0 0,-1-1 0,1 0 0,-2-39 0,1 36 0,4-40 0,1 0 0,16-76 0,-17 108 0,11-40 0,-9 36 0,-1-1 0,4-23 0,-5 17 0,1 1 0,1-1 0,1 1 0,1 1 0,1-1 0,1 1 0,1 0 0,1 1 0,1 0 0,0 1 0,1 0 0,28-29 0,-29 33 0,17-25 0,-23 31 0,0-1 0,1 1 0,0 0 0,0 0 0,1 1 0,0 0 0,17-12 0,-13 11 0,0 0 0,-1-1 0,-1 0 0,1-1 0,12-17 0,-10 12 0,28-27 0,-33 37 0,1 0 0,-1 1 0,1 0 0,19-8 0,-18 9 0,1-1 0,-1 0 0,17-12 0,-3-6 0,11-11 0,-33 33 0,0 0 0,0-1 0,0 1 0,0 0 0,0 0 0,0 0 0,0 0 0,0 0 0,0 1 0,0-1 0,1 0 0,-1 1 0,0 0 0,0 0 0,1-1 0,1 2 0,-2-1 0,-1 0 0,1 1 0,-1 0 0,1-1 0,-1 1 0,0 0 0,1 0 0,-1 0 0,0 0 0,0 0 0,0 0 0,0 0 0,1 0 0,-1 0 0,-1 0 0,2 2 0,14 26 0,-9-14 0,0-4 0,-1-1 0,0 2 0,-1-1 0,0 1 0,-1 0 0,0 0 0,-1 0 0,0 0 0,2 24 0,-5 33 0,-1-48 0,1-1 0,1 1 0,1 0 0,6 28 0,-1-16 0,-1 0 0,-2 0 0,-1 0 0,-2 0 0,-4 56 0,2-83 0,0 1 0,-1 0 0,0-1 0,0 1 0,0-1 0,-1 0 0,1 0 0,-2 0 0,1 0 0,-1 0 0,1-1 0,-1 1 0,-1-1 0,1 0 0,-1 0 0,-6 4 0,-9 6 0,0 0 0,-1-2 0,-25 12 0,8-4 0,22-13 0,0 0 0,0-1 0,0-1 0,-1 0 0,0-2 0,-1 0 0,1 0 0,-1-2 0,1 0 0,-1-1 0,0-1 0,-29-3 0,44 2 0,-1 0 0,0 1 0,0-2 0,1 1 0,-1 0 0,1-1 0,-1 1 0,1-1 0,-1 0 0,1 0 0,0-1 0,0 1 0,0 0 0,0-1 0,1 0 0,-1 0 0,1 0 0,-1 0 0,-1-4 0,-4-6 0,2 0 0,0-1 0,-8-23 0,9 20 0,-1-1 0,2-2 0,1 1 0,0 0 0,1-1 0,1-38 0,3 116 0,-1-19 0,-3 43 0,1-69 0,-1-1 0,0 1 0,-1-1 0,0 0 0,-1 0 0,0 0 0,-12 21 0,-18 14 0,27-38 0,0 0 0,0 1 0,1 0 0,0 0 0,-7 17 0,-30 70 0,26-62 0,-14 43 0,23-58 0,4-12 0,1-1 0,1 0 0,-1 1 0,-1 14 0,3-20 0,1-1 0,0 1 0,0-1 0,0 0 0,0 1 0,0-1 0,1 0 0,-1 1 0,0-1 0,1 0 0,-1 1 0,1-1 0,-1 0 0,1 1 0,0-1 0,-1 0 0,1 0 0,0 0 0,0 0 0,0 0 0,0 0 0,0 0 0,0 0 0,0 0 0,0 0 0,0 0 0,0-1 0,0 1 0,1 0 0,-1-1 0,0 1 0,1-1 0,1 1 0,2-1 0,0 1 0,1-1 0,-1 0 0,0 0 0,1-1 0,-1 1 0,0-1 0,1-1 0,-1 1 0,5-3 0,15-2 0,17 1 0,-35 4 0,1 1 0,0-1 0,0 0 0,0-1 0,-1 0 0,1 0 0,-1 0 0,1-1 0,-1 0 0,7-5 0,4-3 167,37-18 0,-39 23-592,-1-2 1,0 0-1,24-19 0,-22 12-6401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3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 24575,'-9'20'0,"0"-1"0,-17 25 0,17-32 0,-1 1 0,0-2 0,0 1 0,-1-2 0,-1 1 0,0-2 0,-16 11 0,-75 56 0,-9 5 0,25-30 0,85-47 0,9-2 0,11-1 0,-18-1 0,9-1 0,-1 1 0,1-1 0,-1-1 0,1 0 0,-1 0 0,0 0 0,12-6 0,55-33 0,-8 5 0,-36 19 0,11-6 0,-39 21 0,1 1 0,-1 0 0,0 0 0,0 0 0,0 0 0,1 1 0,-1-1 0,0 1 0,1 0 0,4 0 0,-6 0 0,0 1 0,-1 0 0,1-1 0,0 1 0,-1 0 0,1 0 0,-1 0 0,1 0 0,-1 0 0,1 1 0,-1-1 0,0 0 0,0 1 0,0-1 0,0 1 0,0-1 0,0 1 0,0-1 0,0 1 0,0 0 0,-1-1 0,1 1 0,-1 0 0,1 0 0,-1 0 0,1 2 0,0 8 0,1-1 0,-1 23 0,-2-26 0,-3 243 0,4-244 0,-1 1 0,1-1 0,-1 1 0,-1 0 0,1-1 0,-1 0 0,-1 1 0,1-1 0,-1 0 0,-1 0 0,-5 9 0,-1-2 0,-1 0 0,-1-1 0,-24 23 0,-3 7 0,34-36 0,0 0 0,-1 0 0,0-1 0,0 1 0,-1-1 0,0 0 0,0-1 0,0 0 0,-1 0 0,-15 7 0,5-6 0,10-4 0,1 0 0,-1 1 0,1 0 0,0 1 0,0-1 0,0 1 0,-7 5 0,13-8 0,1-1 0,-1 1 0,1-1 0,-1 1 0,0-1 0,1 1 0,-1-1 0,1 1 0,-1-1 0,1 1 0,0 0 0,-1-1 0,1 1 0,0 0 0,-1-1 0,1 1 0,0 0 0,0-1 0,-1 1 0,1 0 0,0 0 0,0 0 0,0 0 0,1-1 0,-1 0 0,1 1 0,-1-1 0,0 1 0,1-1 0,-1 0 0,1 1 0,-1-1 0,1 0 0,-1 0 0,1 0 0,-1 1 0,1-1 0,-1 0 0,1 0 0,-1 0 0,1 0 0,0 0 0,-1 0 0,2 0 0,33-3 0,12-7 0,-1-2 0,0-2 0,75-34 0,-106 42 0,1 1 0,24-5 0,6-2 0,-27 6 0,157-45 0,-142 44 0,0 1 0,0 2 0,45-1 0,-39 5 0,71 3 0,-108-3 0,-1 0 0,1 0 0,0 1 0,-1-1 0,1 1 0,-1 0 0,1 0 0,-1 0 0,1 0 0,-1 0 0,0 1 0,1-1 0,-1 1 0,0-1 0,0 1 0,0 0 0,0 0 0,-1 0 0,1 0 0,0 0 0,2 5 0,-3-5 0,-1 0 0,1 1 0,0-1 0,-1 0 0,1 1 0,-1-1 0,0 1 0,0-1 0,0 1 0,0-1 0,0 1 0,-1-1 0,1 0 0,-1 1 0,0-1 0,1 0 0,-1 1 0,0-1 0,0 0 0,0 0 0,-1 0 0,1 0 0,-1 0 0,-1 3 0,-3 1 2,0-1-1,0 1 1,0-1-1,-1 0 1,0-1-1,1 0 0,-2 0 1,-7 3-1,-10 6-1379,6-1-5448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3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656 1 24575,'0'2'0,"-1"0"0,1 1 0,-1-1 0,0 0 0,0 0 0,0 1 0,0-1 0,-2 3 0,-5 13 0,-1 15 0,7-23 0,0 0 0,-1 0 0,-1 0 0,1 0 0,-1 0 0,-1-1 0,0 0 0,-8 12 0,-31 26 0,36-40 0,0 1 0,0 0 0,1 0 0,0 1 0,0 0 0,1 1 0,-10 18 0,11-18 0,0 1 0,-2-1 0,1-1 0,-14 16 0,1-1 0,-172 250 0,185-265 0,-1-1 0,0 0 0,0-1 0,-9 8 0,8-9 0,1 1 0,-1 1 0,2-1 0,-10 13 0,9-7 0,4-8 0,1-1 0,-1 1 0,0-1 0,0 1 0,-1-1 0,-5 5 0,8-8 0,0 0 0,0 0 0,-1 0 0,1-1 0,0 1 0,-1-1 0,1 1 0,0-1 0,-1 1 0,1-1 0,-1 0 0,1 0 0,-1 0 0,1 0 0,-1 0 0,1 0 0,-1 0 0,1 0 0,-1 0 0,1-1 0,0 1 0,-1 0 0,1-1 0,0 0 0,-1 1 0,1-1 0,0 0 0,-3-1 0,-1-3-83,-1 0-1,1 0 0,0-1 0,1 0 1,-1 0-1,1 0 0,0 0 0,1-1 1,-5-8-1,6 9-444,-8-13-6298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17:56:2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24575,'-1'30'0,"4"62"0,-2-80 0,1-1 0,0 1 0,1 0 0,0-1 0,8 19 0,-2-9 0,-2 0 0,0 0 0,-1 0 0,4 27 0,2 10 0,-6-37 0,-2 0 0,4 34 0,-6-31 0,11 45 0,-7-44 0,4 43 0,-10 34 0,1 11 0,2-90 0,8 31 0,-6-34 0,4 40 0,-7 27 0,-2-55 0,1 0 0,1 0 0,7 32 0,30 135 0,-32-160 0,-2 1 0,-2 0 0,-2 0 0,-4 47 0,1-5 0,2 816 0,-1-872 0,-2 0 0,-8 40 0,4-35 0,-2 37 0,8 19 0,1-55 0,-1 0 0,-1 0 0,-7 33 0,0-5 0,2 0 0,3 1 0,4 82 0,1-64 0,-2-60 0,-1 1 0,-1 0 0,-6 21 0,4-18 0,-4 40 0,7 9 0,2-41 0,-1 0 0,-10 51 0,3-37 0,-16 53 0,19-78 0,1 0 0,0 0 0,-1 36 0,4-32 0,-2 0 0,-6 28 0,-4 18 0,9-43 0,-9 30 0,6-31 0,2 1 0,-3 35 0,-4 21 0,4-25 0,2-1 0,3 112 0,3-142 0,-1-1 0,-1-1 0,-10 43 0,6-37 0,-3 36 0,-7 40 0,9-73 0,-2 42 0,4-24 0,-14 56 0,14-83 0,-9 34 0,8-40 0,2 1 0,-5 38 0,9 42 0,-1 15 0,-2-94 0,-9 33 0,7-35 0,1 0 0,-2 26 0,3 308 0,5-181 0,-2 912 0,-1-1056 0,-2-1 0,-7 36 0,3-30 0,-1 33 0,6 5 0,2-41 0,-1 1 0,-9 54 0,1-27 0,2 0 0,3 1 0,4 76 0,1-73 0,-2-44 0,-1 1 0,-1 0 0,-7 25 0,5-22 0,-5 42 0,10 54 0,-2 10 0,-11-53 0,0-3 0,12-53 0,-1 4 0,-1 0 0,-7 33 0,4-28 0,1 0 0,2 1 0,0-1 0,3 32 0,-3 26 0,-10 4 0,7-58 0,-2 33 0,5 290 0,5-184 0,-2 727 0,-1-879 0,-1 0 0,-1 0 0,-7 24 0,5-20 0,-5 41 0,7 248 0,5-160 0,-1-117 0,-1-1 0,0 0 0,-2 1 0,-9 44 0,3-36 0,1 0 0,0 57 0,8 90 0,1-70 0,-2 1491 0,-1-1591 0,-1 0 0,-1 0 0,-6 20 0,4-17 0,-4 40 0,6 270 0,5-171 0,-2 2130 0,-2-2266 0,0 0 0,-10 40 0,6-35 0,-3 37 0,6 265 0,5-171 0,-2-101-1365,0-34-5461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3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1 565 24575,'0'-1'0,"0"0"0,1 0 0,-1 0 0,0 0 0,1-1 0,0 1 0,-1 0 0,1 0 0,0 0 0,-1 1 0,1-1 0,0 0 0,0 0 0,0 0 0,0 0 0,0 1 0,1-2 0,23-13 0,-15 9 0,11-7 0,1 0 0,1 2 0,0 0 0,1 2 0,0 0 0,28-5 0,226-69-852,-217 64 772,151-42 80,-187 55 0,0 1 0,0 1 0,1 2 0,40 0 0,9-1 0,-50 0 0,29-7 0,18-2 0,-48 8-265,28-7 1,-28 5 223,30-3 1,-20 3 278,-1-1 1,1-1-1,43-18 0,14-3-288,-35 10 248,-39 12-87,0 1-1,0 1 0,30-5 0,-35 9-110,0-2 0,0 1 0,0-1 0,-1-1 0,1 0 0,-1-1 0,19-10 0,-14 6 0,1 2 0,0 0 0,0 1 0,0 0 0,24-3 0,-40 9 12,1-1 1,0 1-1,0 0 0,0-1 0,0 1 0,0 0 1,0 0-1,0 0 0,-1 1 0,1-1 0,0 0 1,0 1-1,0-1 0,0 1 0,-1 0 0,1 0 0,0-1 1,-1 1-1,1 0 0,0 0 0,-1 1 0,1-1 1,-1 0-1,0 0 0,1 1 0,-1-1 0,2 4 1,-1-2-135,-1 1 0,0-1 0,0 1 0,0-1 0,0 1 0,-1 0 0,0-1 0,1 1 0,-1 0 1,-1-1-1,1 1 0,0 0 0,-2 4 0,-3 17-6704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49:3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24575,'3'0'0,"-1"0"0,1 1 0,-1-1 0,0 1 0,1-1 0,-1 1 0,0 0 0,1 0 0,-1 0 0,0 0 0,0 0 0,0 0 0,0 1 0,0-1 0,0 1 0,0-1 0,0 1 0,0 0 0,-1 0 0,1 0 0,-1 0 0,0 0 0,1 0 0,-1 0 0,0 0 0,0 1 0,0-1 0,-1 0 0,1 1 0,0 3 0,2 8 0,-1 1 0,0-1 0,-1 1 0,-1 14 0,0-16 0,-3 98 0,1-46 0,5 66 0,1-108 0,10 40 0,-4-26 0,-4-16 0,1 0 0,9 19 0,-9-25 0,-1 1 0,0-1 0,-1 1 0,3 19 0,-8-29 0,2 8 0,-1-12 0,-1-8 0,-1-7 0,-1 0 0,0 1 0,-7-24 0,4 19 0,-4-30 0,-7-37 0,10 61 0,1-2 0,-2-27 0,6-189 0,2 120 0,-1 110 0,1 1 0,0-1 0,1 1 0,0 0 0,0-1 0,1 1 0,0 0 0,1 0 0,0 1 0,1-1 0,6-9 0,2 0 0,0 1 0,2 1 0,0 0 0,19-16 0,-24 25 0,1 0 0,18-11 0,11-7 0,69-48 0,-91 63 0,0 1 0,0 0 0,2 2 0,-1 0 0,1 1 0,0 1 0,29-6 0,36-11 0,-81 22 0,0 0 0,0-1 0,0 2 0,0-1 0,0 0 0,0 1 0,0 0 0,0 0 0,0 0 0,0 0 0,0 1 0,0 0 0,0-1 0,0 1 0,0 1 0,0-1 0,0 1 0,0-1 0,-1 1 0,1 0 0,-1 0 0,1 1 0,-1-1 0,0 1 0,0 0 0,0 0 0,0 0 0,-1 0 0,1 0 0,-1 0 0,0 1 0,0-1 0,3 8 0,12 30 0,26 72 0,-37-83 0,-2-1 0,0 1 0,-2 0 0,-2 0 0,-3 40 0,1 2 0,3-1 0,0-36 0,0 0 0,-10 66 0,3-79 0,0 0 0,-2 0 0,0-1 0,-1-1 0,-2 1 0,0-2 0,-1 1 0,-27 32 0,25-36 0,-1-2 0,0 0 0,-1-1 0,0-1 0,-1 0 0,-1-1 0,0-1 0,-29 12 0,18-10 0,-55 15 0,78-26 0,-1 0 0,0 0 0,1-1 0,-1 0 0,0 0 0,0 0 0,1-1 0,-1 0 0,1 0 0,-1-1 0,1 0 0,-1 0 0,1 0 0,0-1 0,0 0 0,0 0 0,0-1 0,1 0 0,-9-6 0,3 0 0,1 0 0,0 0 0,0 0 0,1-1 0,1-1 0,0 0 0,0 0 0,-7-17 0,-23-38 0,30 55 0,0 0 0,1 0 0,1-1 0,0 1 0,0-1 0,1-1 0,1 1 0,-4-23 0,5 4 0,2 0 0,4-53 0,-3 82 0,1-1 0,0 0 0,0 0 0,1 1 0,-1-1 0,1 1 0,-1-1 0,1 1 0,0 0 0,1 0 0,-1 0 0,0 0 0,1 0 0,0 0 0,-1 0 0,5-2 0,7-5 0,-1 1 0,26-11 0,-6 1 0,-2 1 0,-4 0 0,53-23 0,-70 36 0,1 2 0,-1-1 0,1 2 0,-1-1 0,1 1 0,0 1 0,0 0 0,0 1 0,14 1 0,-22-1 0,-1 0 0,1 1 0,0-1 0,0 1 0,0 0 0,0 0 0,0 0 0,-1 1 0,1-1 0,0 0 0,-1 1 0,1 0 0,-1 0 0,0 0 0,0 0 0,1 0 0,-1 0 0,0 0 0,-1 1 0,1-1 0,0 1 0,-1-1 0,1 1 0,-1-1 0,0 1 0,0 0 0,0 0 0,0 0 0,0 4 0,1 8 0,0 1 0,-1 0 0,0-1 0,-3 24 0,0-18 0,1 64 0,-3 44 0,4-124 0,-1 0 0,1-1 0,-1 1 0,0-1 0,-1 1 0,1-1 0,-1 0 0,0 1 0,0-1 0,0 0 0,-1 0 0,-4 6 0,0-3 0,0-1 0,-1 1 0,0-1 0,-11 7 0,-6 4 0,0 2 0,-1 1 0,-1-2 0,0 0 0,-40 18 0,52-30 0,1 1 0,0 1 0,1 0 0,-1 1 0,-19 18 0,30-24 0,0-1 0,0 1 0,0-1 0,0 0 0,0 0 0,-7 3 0,74-45 0,4 6 0,-50 27 0,0-2 0,-1 0 0,25-18 0,-29 18 0,0 1 0,1 0 0,0 1 0,25-10 0,61-14 0,-99 31 0,0-1 0,1 1 0,-1-1 0,0 1 0,0 0 0,1 0 0,-1 0 0,0 0 0,1 0 0,-1 0 0,0 0 0,1 0 0,-1 0 0,0 0 0,0 1 0,1-1 0,-1 1 0,0-1 0,0 1 0,0-1 0,1 1 0,-1 0 0,0-1 0,0 1 0,0 0 0,0 0 0,0 0 0,0 0 0,-1 0 0,1 0 0,0 0 0,0 0 0,-1 0 0,1 0 0,-1 0 0,1 1 0,-1-1 0,1 0 0,-1 0 0,0 1 0,1-1 0,-1 0 0,0 1 0,0-1 0,0 0 0,0 2 0,0 7 0,-1 0 0,1 0 0,-1 0 0,-5 16 0,1-4 0,1-6 0,-4 29 0,8-44 0,0-1 0,0 1 0,0 0 0,0-1 0,0 1 0,0 0 0,0-1 0,0 1 0,0-1 0,0 1 0,0 0 0,0-1 0,1 1 0,-1-1 0,0 1 0,0 0 0,1-1 0,-1 1 0,0-1 0,1 1 0,-1-1 0,0 1 0,1-1 0,-1 1 0,1-1 0,-1 0 0,1 1 0,-1-1 0,1 1 0,-1-1 0,1 0 0,0 1 0,1-1 0,0 0 0,0 0 0,0 0 0,0 0 0,-1 0 0,1 0 0,0 0 0,0-1 0,0 1 0,-1-1 0,3 0 0,7-4 0,0 0 0,15-10 0,-25 14 0,19-9 0,0 0 0,21-7 0,-24 10 0,-1 1 0,0-2 0,-1 0 0,23-16 0,-23 12 0,1 1 0,0 1 0,1 0 0,0 1 0,27-10 0,-5 2 0,0-2 0,58-39 0,-60 35 0,-2-3-1365,-22 13-5461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26:1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24575,'0'5'0,"0"7"0,0 6 0,0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1:5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214 545 24575,'0'3'0,"-1"-1"0,0 1 0,1-1 0,-1 0 0,0 1 0,0-1 0,0 0 0,-3 4 0,-5 12 0,5 2 0,0 1 0,1-1 0,1 1 0,2 41 0,1-39 0,-2-1 0,0 1 0,-1-1 0,-6 24 0,2-19 0,-2 33 0,5-35 0,-10 44 0,7-44 0,1 1 0,2 1 0,1-1 0,1 36 0,-2 25 0,1-66 0,-10 33 0,7-35 0,1 0 0,-1 22 0,5 101 0,-2 16 0,-1-136 0,-7 30 0,5-33 0,1 1 0,-1 20 0,3 205 0,3-128 0,-2-98 0,-1-1 0,-1 1 0,-6 23 0,4-20 0,-5 41 0,7 241 0,5-156 0,-2 850 0,-1-979 0,-1-1 0,-1 1 0,-6 23 0,4-21 0,-5 42 0,8 144 0,3-112 0,-1-87 0,1-1 0,-1 1 0,1-1 0,0 1 0,1-1 0,0 1 0,0-1 0,1 0 0,0 0 0,0 0 0,0 0 0,1 0 0,0-1 0,0 0 0,1 0 0,0 0 0,0 0 0,0-1 0,1 1 0,0-1 0,0-1 0,0 1 0,0-1 0,1 0 0,0-1 0,0 0 0,11 4 0,4 2 0,2-2 0,-1-1 0,1 0 0,32 2 0,99-4 0,-130-3 0,-1 1 0,45 10 0,-39-6 0,34 2 0,-11-6 0,-33-2 0,1 0 0,-1 2 0,35 7 0,-25-2 0,0-2 0,1-1 0,30 0 0,94-5 0,-57-1 0,6162 2 0,-6233-1 0,-1-2 0,36-7 0,-30 3 0,32-1 0,91 9 0,23-3 0,-92-12 0,-57 8 0,38-3 0,-32 7 0,-5 1 0,56-10 0,4-2 0,-60 10 0,49-12 0,-52 10 0,0 1 0,1 0 0,-1 3 0,28 0 0,34-2 0,-69 1 0,34-10 0,-35 7 0,0 1 0,22-1 0,71 4 0,-77 2 0,0-1 0,0-2 0,50-9 0,-42 3 0,0 2 0,53-1 0,89 7 0,-68 2 0,-93-2 0,0-2 0,0-1 0,37-9 0,-31 7 0,0 1 0,1 1 0,53 4 0,30-3 0,-94-1 0,1-1 0,0-1 0,34-13 0,-36 11 0,-1 1 0,1 0 0,0 2 0,31-4 0,-13 7 0,-17 0 0,0 0 0,-1-1 0,24-5 0,-12 1 0,0 2 0,0 1 0,56 1 0,17-1 0,-81 0 0,41-12 0,-27 6 0,-26 6 0,0 0 0,0 0 0,0-1 0,-1 0 0,0-1 0,11-6 0,-16 8 0,-1 0 0,1-1 0,-1 1 0,0-1 0,0 0 0,0-1 0,-1 1 0,1-1 0,-1 1 0,0-1 0,0 0 0,-1 0 0,0 0 0,2-6 0,6-16 0,-2 0 0,-2-1 0,0 0 0,-2 0 0,1-36 0,-4 39 0,1-1 0,2 1 0,7-33 0,-4 14 0,-2 0 0,-1-1 0,-6-85 0,0 45 0,2-251 0,-1 320 0,-1 0 0,0 1 0,-8-26 0,-3-25 0,-2-13 0,9 55 0,1 0 0,-1-28 0,-15-117 0,11 97 0,-2-1 0,5 36 0,-4-65 0,13-31 0,-4-66 0,-18 83 0,12 81 0,-6-20 0,9 36 0,0 0 0,1 0 0,-1-22 0,2 7 0,-12-63 0,-6 7 0,-25-141 0,43 199 0,0-35 0,4 44 0,-2 0 0,-1 0 0,-8-40 0,-1 18 0,-3 0 0,-2 1 0,-22-45 0,-26-14 0,30 51 0,23 38 0,-2 0 0,1 0 0,-2 2 0,0-1 0,0 2 0,-1 0 0,-18-10 0,6 6 0,0 1 0,-1 2 0,-46-15 0,-7-2 0,39 14 0,0 1 0,-48-7 0,64 17 0,-42-2 0,45 5 0,0-1 0,-37-8 0,-9-3 0,43 9 0,-29-9 0,32 7-113,0 1 0,0 1 0,-40-1 0,-72 6-616,56 1 548,49-2 149,-4 1-105,0-2-1,0-1 1,-46-9-1,40 4-177,0 2 1,-58 0-1,29 2 100,-39-10 40,65 6 60,-45-1 0,30 7 115,15 1 0,0-1 0,-45-9 0,25 1-313,0 3 1,-91 2 0,128 2 397,0 0 1,-36-8-1,30 4 202,-31-2 0,-22 6 607,-13-1-3720,32-5 3961,-97-8-1810,99 12 420,-34-10 255,-15-1 0,15 15 131,62 1-44,-1-2 1,1-1-1,-40-8 1,36 4-182,-66-3-1,40 5 40,-19-10 285,55 8-94,-36-3 0,-47-6 423,77 8-532,-57-3 0,55 7 8,-1-2 0,-62-16 1,60 11-59,-78-8 0,40 16-1370,41 1 1175,1 0 0,-49-10 1,43 4 269,-81-2 1,52 5-68,-51-8 15,-49-4 0,-429 15 1629,288 3-1021,-3255-2 3041,3553 0-3649,0 1 0,1 1 0,-1 0 0,0 0 0,1 2 0,0 0 0,0 0 0,0 2 0,0 0 0,1 0 0,-17 11 0,7-1 0,16-12 0,0 1 0,0 0 0,0 0 0,-11 12 0,12-11 0,0 0 0,-1 0 0,1-1 0,-1 0 0,0-1 0,-14 7 0,13-7 0,1-1 0,0 1 0,0 1 0,1 0 0,-1-1 0,1 2 0,-9 9 0,6-3 0,-6 7 0,0 0 0,-2-1 0,0 0 0,0-1 0,-27 19 0,31-26 0,1 1 0,0 0 0,0 1 0,2 0 0,-1 1 0,2 0 0,-1 0 0,-10 24 0,17-33-170,1 0-1,-1-1 0,0 1 1,0 0-1,0-1 0,0 0 1,-5 4-1,-7 4-6655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1:5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1981 607 24575,'0'-5'0,"0"0"0,0 0 0,-1 0 0,0 0 0,1 0 0,-2 0 0,1 0 0,-1 0 0,1 0 0,-1 1 0,0-1 0,-1 1 0,1-1 0,-1 1 0,0 0 0,0 0 0,-1 0 0,1 0 0,-1 1 0,-7-7 0,-7-5 0,-36-23 0,34 25 0,-31-25 0,-82-65 0,26 23 0,79 60 0,21 16 0,0-1 0,0 0 0,1 0 0,-9-9 0,8 6 0,-1 1 0,0-1 0,-1 1 0,1 1 0,-1 0 0,-17-8 0,-62-24 0,35 18 0,36 14 0,0 0 0,-19-3 0,-13-3 0,32 7 0,0 1 0,0 0 0,-1 2 0,1 0 0,-27 0 0,32 3 0,0 0 0,-1 0 0,1 1 0,0 0 0,0 2 0,0-1 0,0 1 0,-17 9 0,18-7 0,1-2 0,-1 1 0,2 1 0,-1 0 0,1 0 0,-1 1 0,2 0 0,-1 0 0,1 1 0,0 0 0,-9 14 0,-8 11 0,-1 0 0,-2-2 0,-35 32 0,57-56 0,0 0 0,1 0 0,0 0 0,0 1 0,1 0 0,0 0 0,-5 13 0,5-11 0,-1 1 0,0-1 0,0 0 0,-9 11 0,-27 24 0,32-37 0,1 0 0,0 1 0,0-1 0,1 2 0,0-1 0,1 1 0,-8 17 0,4-8 0,0 0 0,-2 0 0,0-1 0,-1-1 0,0 0 0,-26 24 0,22-23 0,0 0 0,2 1 0,0 1 0,-19 33 0,22-33 0,-2 1 0,0-1 0,-1-1 0,-1-1 0,-34 31 0,48-48 0,-3 5 0,0 0 0,1 0 0,0 1 0,-1 0 0,2-1 0,-1 1 0,-3 11 0,5-11 0,-1-1 0,0 1 0,0-1 0,0 0 0,-1 0 0,0 0 0,0-1 0,0 1 0,-10 8 0,-2-1-1365,2-1-5461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1:5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24575,'0'516'0,"-1"-496"0,-1-1 0,-1 1 0,-6 19 0,4-16 0,-4 38 0,0-4 0,5-38 0,4-18 0,-1 0 0,1 1 0,-1-1 0,1 0 0,0 0 0,0 1 0,0-1 0,0 0 0,0 1 0,0-1 0,0 1 0,0-1 0,0 0 0,0 1 0,1-1 0,-1 0 0,1 0 0,-1 1 0,1-1 0,-1 0 0,1 0 0,0 0 0,0 0 0,-1 0 0,1 0 0,0 0 0,0 0 0,0 0 0,0 0 0,0 0 0,0 0 0,1-1 0,-1 1 0,0 0 0,0-1 0,0 1 0,1-1 0,-1 1 0,0-1 0,1 0 0,-1 1 0,0-1 0,1 0 0,-1 0 0,0 0 0,2 0 0,7-1 0,1 0 0,-1 0 0,0-1 0,18-6 0,-19 6 0,9-3 0,0 0 0,-1-2 0,0 0 0,0 0 0,-1-2 0,0 0 0,17-12 0,-18 10 0,1 1 0,0 1 0,1 1 0,0 0 0,18-5 0,13-6 0,-34 14 0,0 1 0,0 0 0,1 1 0,-1 1 0,1 0 0,19 1 0,-13 0 0,-1-1 0,28-6 0,116-22 0,-120 23 0,2 1 0,-1 2 0,90 5 0,49-3 0,-167-1 169,32-8 0,9-2-1872,-35 10-5123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2:1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1035 24575,'2'0'0,"7"0"0,0 1 0,0-1 0,0-1 0,1 0 0,-1 0 0,0-1 0,0 0 0,-1 0 0,1-1 0,0 0 0,13-8 0,4-3 0,1 1 0,1 1 0,40-12 0,-19 8 0,-34 11 0,1 1 0,-1 0 0,1 1 0,25-1 0,65 4 0,-61 1 0,-23 1 0,0 1 0,1 0 0,27 10 0,-13-4 0,83 21 0,5 4 0,-42-10 0,3 2 0,-61-17 0,1-1 0,1-1 0,0-1 0,0-2 0,28 2 0,367-6 0,-177-1 0,-227 2 0,1 1 0,-1 0 0,24 8 0,-20-5 0,41 5 0,-37-7 0,36 8 0,-37-5 0,43 3 0,-35-7 0,-14-2 0,0 1 0,0 1 0,29 7 0,56 13 0,-34-8 0,-63-12 0,-1-1 0,0 1 0,0-2 0,0 1 0,1-1 0,-1 0 0,0 0 0,1 0 0,5-2 0,-9 1 0,-1 0 0,0 0 0,1 0 0,-1 0 0,0-1 0,0 1 0,0-1 0,0 1 0,0-1 0,0 0 0,-1 1 0,1-1 0,0 0 0,-1 0 0,1 0 0,-1 0 0,0-1 0,0 1 0,0 0 0,0 0 0,0-1 0,0 1 0,-1-1 0,1 1 0,0-4 0,8-43 0,19-54 0,15-33 0,-39 116 0,3-37 0,-5 37 0,0 1 0,6-21 0,-2 15 0,3-39 0,-6 39 0,10-43 0,-7 42 0,-1 0 0,-1-1 0,-1 0 0,-1 0 0,-2 0 0,-3-35 0,2 57 0,0 1 0,0-1 0,-1 1 0,0 0 0,0 0 0,0 0 0,0 0 0,0 0 0,-1 1 0,0-1 0,0 1 0,0-1 0,0 1 0,0 0 0,-1 0 0,1 0 0,-1 1 0,0-1 0,-7-2 0,-4-3 0,0 1 0,-1 0 0,-32-8 0,27 11 0,0 1 0,0 1 0,-30 0 0,30 2 0,0-1 0,0-1 0,-33-7 0,28 3 0,0 2 0,0 1 0,-28-1 0,-5 1 0,42 0 0,-31-7 0,-13-3 0,-19-2 0,56 9 0,0 1 0,-27-1 0,12 2-353,-51-11 1,39 5-67,-85-24 201,78 17 212,23 11 231,0 1 0,1 1 0,-1 3 0,-65 4 0,18-1-2,-1158-2-223,1224 1 0,0 1 0,0 0 0,1 2 0,-1 0 0,1 0 0,0 1 0,0 1 0,0 1 0,1 0 0,0 1 0,0 0 0,-22 19 0,-2-1 0,30-22 0,0 1 0,0 1 0,1-1 0,0 1 0,0 0 0,0 1 0,-5 7 0,2 1 0,1 0 0,0 1 0,2 0 0,0 1 0,0-1 0,2 1 0,0 1 0,1-1 0,-3 32 0,2 13 0,6 92 0,1-63 0,-2-60 0,-1-10 0,1 0 0,2 1 0,0-1 0,7 33 0,4 15 273,-11-54-507,0-1 0,0 0 0,2 0 0,0-1 0,0 1 0,13 25 0,-7-23-6592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2:3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113 758 24575,'0'3'0,"0"-1"0,1 1 0,-1-1 0,1 1 0,-1-1 0,1 1 0,0-1 0,0 1 0,0-1 0,0 0 0,1 1 0,-1-1 0,1 0 0,-1 0 0,1 0 0,0 0 0,-1 0 0,1-1 0,0 1 0,4 2 0,4 2 0,1 0 0,-1 0 0,17 5 0,6 3 0,-20-8 0,0 0 0,1-2 0,-1 1 0,1-2 0,0 0 0,0 0 0,19 0 0,103-4 0,-64-1 0,1109 1 0,-608 2 0,-554 0 0,1 1 0,-1 1 0,21 5 0,-18-3 0,40 4 0,3-8 0,-44-1 0,0 0 0,-1 1 0,1 1 0,30 7 0,-26-3 0,39 4 0,-38-7 0,39 10 0,-39-6 0,0-2 0,0-1 0,37 1 0,83-6 0,-57-1 0,-6 0 0,106 4 0,-103 12 0,-56-8 0,36 2 0,11-7 0,-54-2 0,-1 1 0,1 1 0,-1 0 0,41 10 0,-36-4 0,1-2 0,0 0 0,40 0 0,87-6 0,-56-1 0,294 2 0,-375-2 0,1 1 0,-1-2 0,24-7 0,-20 5 0,41-5 0,-27 7 0,59-13 0,-24 6 0,-50 8 0,1-1 0,22-6 0,-2-4 0,1 2 0,0 2 0,1 2 0,68-3 0,-76 11 0,55-3 0,-81 1 0,0-1 0,0 0 0,0 0 0,0-1 0,0-1 0,16-7 0,-14 5 0,-4 2 0,0-1 0,0 1 0,0-1 0,10-9 0,-15 11 0,0 0 0,-1 0 0,1-1 0,-1 1 0,0 0 0,0-1 0,0 1 0,-1-1 0,1 0 0,-1 0 0,0 1 0,0-1 0,1-7 0,1-13 0,-2 1 0,-2-33 0,0 37 0,1-1 0,1 0 0,0 1 0,6-30 0,1 5 0,-1 0 0,-3 0 0,-2-1 0,-4-53 0,1 28 0,1 63 0,0-1 0,-1 0 0,0 0 0,0 1 0,0-1 0,-1 1 0,-4-10 0,4 12 0,0 1 0,-1-1 0,0 1 0,0-1 0,0 1 0,-1 0 0,1 0 0,-1 1 0,0-1 0,0 1 0,-7-5 0,-4-1 0,0 1 0,0 0 0,-1 2 0,1-1 0,-2 2 0,1 0 0,-26-4 0,-11-3 0,32 7 0,-1 0 0,-38-3 0,-300 6 0,177 4 0,-362-2 0,520 1 0,0 2 0,-40 8 0,35-4 0,-36 1 0,30-5 0,-61 13 0,51-9 0,-1-2 0,1-2 0,-76-5 0,32 0 0,49 1 0,18 0 0,1 1 0,-1 1 0,1 1 0,-1 0 0,-23 7 0,21-2 0,-2-2 0,1-1 0,-38 2 0,-82-7 0,59-1 0,-2937 2 0,3017 0 0,0 0 0,0 0 0,0 1 0,0 0 0,-11 3 0,16-3 0,1-1 0,-1 1 0,1-1 0,-1 1 0,1 0 0,0 0 0,-1 0 0,1 0 0,0 0 0,0 0 0,0 0 0,0 0 0,0 0 0,0 0 0,0 1 0,0-1 0,0 0 0,0 1 0,1-1 0,-1 0 0,1 1 0,-1-1 0,1 1 0,-1-1 0,1 1 0,0 0 0,0-1 0,0 1 0,0-1 0,0 1 0,0-1 0,0 3 0,7 53 0,8 111 0,-16 256 0,1-414-341,0-1 0,1 1-1,3 16 1,3-7-6485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3:0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24575,'14'0'0,"0"0"0,-1-2 0,1 1 0,17-5 0,-24 3 0,1 1 0,-1-1 0,1-1 0,-1 1 0,0-1 0,-1-1 0,1 1 0,10-10 0,-2 2 0,1 1 0,0 0 0,19-9 0,-14 8 0,25-18 0,-40 26 0,1 0 0,0 0 0,-1 0 0,1 1 0,0 0 0,1 0 0,-1 1 0,0 0 0,14-2 0,2 1 0,43 2 0,-43 2 0,-1-2 0,27-3 0,17-6 0,-1 2 0,77 2 0,977 7 0,-1099 0 0,0 1 0,-1 1 0,20 5 0,-16-2 0,38 3 0,123-10 0,25 3 0,-124 12 0,-56-8 0,38 3 0,239-6 0,-158-5 0,-121 3 0,0 2 0,34 8 0,-29-5 0,33 2 0,31-7 0,-63-2 0,0 1 0,0 2 0,44 8 0,57 12 0,-26-5 0,-75-12 0,66 0 0,-21-2 0,-55 0 0,29 7 0,-32-5 0,38 3 0,267-5 0,-167-5 0,737 2 0,-3638 0 0,2716-1 0,0-2 0,-34-7 0,29 3 0,-33-1 0,57 8 0,-12-1 0,1 0 0,-1-2 0,-22-5 0,16 2 0,-1 1 0,0 2 0,0 1 0,-31 1 0,-29-2 0,67 1 0,-34-10 0,35 7 0,-1 1 0,-20-1 0,3 2 0,-58-13 0,49 9 0,-1 2 0,0 2 0,-74 5 0,31 0 0,78-2 0,-7 1 0,0-2 0,0 0 0,0 0 0,-33-9 0,26 3 0,0 2 0,0 1 0,-38-1 0,-82 5 0,60 2 0,-839-2 0,1017-1 0,109 3 0,-181 1 0,32 8 0,-34-6 0,0-1 0,27 2 0,39-4 0,-49-2 0,0 1 0,52 9 0,-16 0 0,0-3 0,138-6 0,-107-2 0,-84 2 0,1 1 0,-1 1 0,24 6 0,-20-3 0,41 3 0,64-8 0,16 0 0,-122 2 0,32 8 0,-35-6 0,1-1 0,23 2 0,263-3 0,-157-5 0,2905 2-1365,-3027 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3:5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0 24575,'0'31'0,"-2"0"0,0 0 0,-3-1 0,0 1 0,-2-1 0,-1 0 0,-24 55 0,26-69 0,0 1 0,1 0 0,1 0 0,1 1 0,0-1 0,0 31 0,0-13 0,0-8 0,-12 37 0,7-30 0,-27 83 0,13-51 0,-40 116 0,51-149 0,6-18 0,0 0 0,1 0 0,-3 25 0,4-20 0,-1 0 0,-1 0 0,-8 22 0,-3 7 0,15-46 0,0 0 0,1 0 0,-1 0 0,1 0 0,-1 0 0,1 0 0,0 0 0,0 0 0,0 0 0,0 0 0,1 0 0,-1 0 0,1 0 0,0-1 0,0 1 0,0 0 0,0 0 0,0 0 0,1-1 0,1 3 0,0-2 0,-1-1 0,1 1 0,0-1 0,0 0 0,0 0 0,0 0 0,0 0 0,1-1 0,-1 1 0,0-1 0,1 0 0,-1 0 0,1 0 0,0 0 0,6 0 0,26 2 0,-15-2 0,33 7 0,-22-2 0,0-2 0,1-1 0,33-2 0,26 3 0,-71-1 0,33 8 0,-35-6 0,0-1 0,22 1 0,284-2 0,-167-5 0,508 2 0,-641-1 0,0-2 0,39-8 0,-34 5 0,37-3 0,-30 6 0,-1-1 0,0-1 0,0-2 0,49-17 0,-24 9 0,-50 14 0,0-1 0,1-1 0,-1 0 0,-1-1 0,1 0 0,0 0 0,12-9 0,-22 13 0,0-1 0,0 0 0,0 1 0,0-1 0,0 0 0,0 0 0,0 0 0,-1 1 0,1-1 0,0 0 0,-1 0 0,1 0 0,-1 0 0,1 0 0,-1 0 0,1 0 0,-1-1 0,0 1 0,1 0 0,-1 0 0,0 0 0,0 0 0,0-2 0,0 1 0,-1 0 0,0 0 0,1 0 0,-1 0 0,0 0 0,0 0 0,0 0 0,0 1 0,0-1 0,0 0 0,-1 1 0,-1-3 0,-5-3 0,-1 0 0,0 0 0,-17-10 0,22 14 0,-109-64 0,94 58 0,-36-12 0,36 15 0,1-2 0,-23-10 0,10 2 0,-45-17 0,55 25 0,3 0 0,0-1 0,-16-11 0,22 12 0,-1 0 0,0 1 0,0 1 0,-26-9 0,24 10 0,21 3 0,26 8 0,11 7 0,-24-9 0,1 2 0,-2 0 0,1 2 0,-1 0 0,0 1 0,29 18 0,-34-17 0,1 0 0,0-1 0,1-1 0,0-1 0,32 12 0,-39-16 0,0 2 0,0-1 0,0 1 0,0 0 0,-1 1 0,0 0 0,0 0 0,8 10 0,27 22 0,-27-27 0,-6-3 0,1-1 0,0-1 0,0 0 0,0 0 0,20 7 0,-6-6 0,-2 2 0,1 0 0,-1 1 0,0 1 0,-1 1 0,-1 1 0,0 1 0,0 1 0,17 17 0,-35-30 0,0 0 0,-1 0 0,1-1 0,-1 1 0,0 0 0,1 0 0,-1 1 0,0-1 0,0 0 0,0 0 0,0 3 0,-1-4 0,0 0 0,0 0 0,0-1 0,0 1 0,0 0 0,0 0 0,0 0 0,0 0 0,-1-1 0,1 1 0,0 0 0,0 0 0,-1 0 0,1-1 0,-1 1 0,1 0 0,-1 0 0,1-1 0,-1 1 0,1 0 0,-1-1 0,0 1 0,1-1 0,-1 1 0,0-1 0,0 1 0,1-1 0,-1 0 0,0 1 0,0-1 0,0 0 0,1 1 0,-1-1 0,-1 0 0,-63 17 0,51-14 0,-1 0 0,1 1 0,0 0 0,1 1 0,-1 1 0,-19 11 0,-30 20 0,38-24 0,-39 28 0,54-34 0,-1 0 0,0-1 0,0 0 0,-1-1 0,-19 6 0,16-7 0,1 2 0,1 0 0,-20 11 0,-133 96-1365,152-102-5461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2:4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2895 0 24575,'-5'1'0,"0"-1"0,0 1 0,0 0 0,0 0 0,0 0 0,0 1 0,1 0 0,-1 0 0,-4 3 0,-40 26 0,22-12 0,-19 12-274,2 1-1,-42 41 0,73-62 275,-1-1 0,-17 10 0,18-13 0,2 1 0,-1 0 0,1 1 0,-13 12 0,9-4 0,-1-2 0,-1 0 0,0-1 0,-1-1 0,-21 12 0,26-16 0,0 0 0,1 1 0,-20 21 0,17-16 0,-25 19 0,26-22-207,0 1-1,-23 26 0,27-27 51,-1 0 0,0-1 0,-1 0-1,-22 15 1,4-4-32,1 1 0,1 1 1,-48 55-1,56-58 159,-18 25 30,25-30 0,0 0 0,-31 27 0,25-27 0,2 1 0,0 1 0,-20 27 0,24-29 0,-4 4-363,-27 23 0,23-24 18,-19 23-1,-114 123 346,128-139 0,0 0 0,0 1 0,-33 27 0,35-36 0,2 1 0,0 1 0,-35 43 0,23-22-609,-2-1 0,-78 66 0,93-86 609,-27 31 0,31-31 0,-1-1 0,-25 21 0,-8 3-352,-45 51 0,-41 35-174,117-111 880,0 1 0,-27 35-1,34-37-102,-2 0 0,0-1 0,-1 0-1,-31 23 1,36-30-154,0 0 0,0 1 0,1 1-1,0 0 1,1 0 0,-13 21 0,8-13 242,-20 23 1,21-28-166,0 1 0,1 1 0,-13 21 0,-43 60 3112,10-14-4813,49-69-5299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3:5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24575,'8'0'0,"11"0"0,1 0 0,0 1 0,-1 1 0,31 7 0,5 4 0,-36-9 0,-1 0 0,1 1 0,-1 1 0,22 11 0,-17-5 0,1-1 0,1 0 0,-1-2 0,31 7 0,67 14 0,-111-27 0,1 1 0,-1 0 0,0 1 0,14 8 0,-15-8 0,-1 0 0,1-1 0,0 0 0,0 0 0,0-1 0,13 2 0,29 2 0,1 3 0,51 16 0,-62-14 0,29 10 0,79 35 0,-135-51 0,1 0 0,27 5 0,0 0 0,-18-5 0,-1-2 0,1-1 0,1 0 0,-1-2 0,31-2 0,48 2 0,-88 1 0,0 1 0,17 6 0,27 4 0,-2-4 0,-1 3 0,68 24 0,-65-18 0,-31-11 0,1-2 0,0-1 0,0-2 0,0-1 0,32-2 0,58 3 0,-98 0 0,30 9 0,-32-6 0,38 4 0,207-7 0,-137-3 0,-110-1 0,0 0 0,0-1 0,-1 0 0,1-2 0,28-10 0,-26 7 0,2 2 0,-1 0 0,25-3 0,-14 4 0,0-2 0,42-14 0,30-7 0,-80 23 0,1-1 0,-1-2 0,-1 0 0,1-2 0,-1 0 0,-1-2 0,41-27 0,131-81 0,-18 11 0,-165 103 0,0 0 0,1 0 0,14-4 0,-18 8 0,-1-1 0,0 0 0,0 0 0,0-1 0,0 0 0,0 0 0,-1 0 0,1-1 0,-1 0 0,9-10 0,29-30-1365,-31 32-5461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1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3239 13489 24575,'-37'-2'-1267,"-60"-10"0,1-1-951,67 10 2324,-38-10 0,40 7-181,-53-5 1,-100-10-706,124 13 730,-110-22 50,13-1-1102,3 0 37,53 12 1225,-158-53 0,-24-6 67,252 73-238,-10-2-74,0-1 0,0-2 1,-64-28-1,-99-51 1502,164 74-793,-38-12-1,-24-9 1467,85 30-1860,0-1-1,1 0 0,0-1 0,0 0 1,-14-13-1,3-1 170,13 12-239,0 1 0,0 0 0,-1 0 0,0 1 0,-17-9 0,21 13-160,0 1 0,0-1 0,1 0 0,-1-1 0,1 1 0,0-1 0,0 0 0,1-1 0,-1 0 0,1 0 0,1 0 0,-1 0 0,1-1 0,-5-8 0,-12-21 0,-27-33 0,-6-12 0,51 77-2,-4-6-100,1-1 1,0 0-1,0 0 0,1 0 1,0-1-1,1 1 0,1-1 1,-4-19-1,-13-95-75,11 73 171,-42-169 6,19 98 0,-4-22-2329,-17-78-2035,48 190 4300,-2-56 1,6 57-5,-10-63 0,-16-71 1104,7 28 475,-19-130-3343,27 170 1643,-11-103 137,3-84-846,21-5-598,1 97 1050,-3 93 481,0-12 91,15-138 0,4 46-523,12-72-231,6 72 629,19-98 1,-26 148-2,41-176 0,0 32-350,15-48 14,9 28 297,84-240-801,-115 379 837,11-27 38,164-352-1139,-155 383 1103,42-100-89,16-15-1137,-80 174 951,173-345 269,-84 174 479,13-28 1840,74-93-1155,-123 224-2846,-43 74 1498,40-70 421,-56 63-240,-27 55-240,3 1 0,3 1 0,48-67 0,-20 49 309,104-141 1563,-104 141-1642,-41 53 233,0 0 0,27-48 0,-38 55-193,0 0 1,2 0 0,0 1-1,1 0 1,17-16-1,-11 15-20,-2-1 0,0-1 0,16-26 0,-18 27 416,0 1 1,2 0-1,34-30 0,21-24 568,122-131 746,-182 192-1664,49-41 62,-43 38-257,0 0 1,-1-1-1,26-32 1,95-112-263,-64 79 238,-59 66 297,1 0 0,1 1 1,26-17-1,-21 15-63,30-26 1,-51 42-84,69-63 453,-60 56-332,0 0 0,0 1-1,1 1 1,-1-1 0,22-6 0,-15 5 438,0 0 0,-1-1 0,0-1 0,20-14 0,-16 9 719,35-16 0,-41 23-1157,3-2-17,1 2 0,0-1 1,0 2-1,0 0 0,1 2 1,-1 0-1,25-2 0,113 6-102,-70 1 0,-78 0 5,-1 0 0,1 0 0,0 0 1,0 1-1,-1 0 0,1 1 0,-1-1 0,0 1 0,0 1 0,0-1 0,0 1 0,-1 1 0,1-1 0,6 8 0,9 7-56,-2 2-1,28 36 0,-17-18-197,0-2-500,-2 1 0,36 62 0,-48-72 686,33 39 1,-3-5 66,-37-44-4,1 1 0,-2 1 0,13 39 0,9 20 0,14 6-841,-24-48-12,-2 1 1,25 71-1,-21-35 307,51 115 0,-53-145 1047,84 192-4268,-65-98 4072,-31-101-193,1 0-1,2 0 0,19 39 0,-6-23-325,32 102 0,3 62 997,-29-98-1088,29 181 60,-14-53-917,30 106-252,-57-255 1910,-4 0 0,4 121 0,-5-38-803,-1-21-191,-9 544-1128,-6-392 1148,4-110 400,-3 197-321,-29-3 140,-127 459-1328,106-615 1594,-68 277 137,19-210 280,34-112-207,-12 34-26,-7 24-418,34-98 96,-23 78 2069,-66 156-1148,123-345-804,-57 147 980,-41 98-884,12-26-26,25-60-678,-33 65-503,84-207 1230,-261 670 1267,137-352-852,141-355-480,-9 24 1010,-12 52-1,-14 36 788,-10-8-1527,-36 94 398,49-130 245,13-32 86,-6 7-624,26-53-239,1 1-1,0 0 1,1 1 0,0 0-1,-7 28 1,13-37-12,0-1 0,-1 1 0,0-1 0,0 1-1,0-1 1,-1 1 0,0-1 0,0 0 0,-1 0 0,0-1 0,-6 9 0,-12 11 325,-32 51 0,49-69-424,0 0 1,0-1 0,-10 10-1,-12 16-1567,18-16-5324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0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 24575,'0'-2'0,"0"0"0,1 0 0,-1 0 0,1 0 0,0 1 0,-1-1 0,1 0 0,0 0 0,0 0 0,0 1 0,0-1 0,1 1 0,-1-1 0,0 1 0,1-1 0,-1 1 0,1 0 0,-1-1 0,1 1 0,1-1 0,2-1 0,1 0 0,-1 0 0,0 1 0,1 0 0,8-3 0,10 0 0,0-2 0,0-1 0,-1 0 0,1-2 0,-2-1 0,0 0 0,30-22 0,-41 26 0,0-1 0,0 2 0,1-1 0,-1 2 0,1-1 0,1 2 0,17-6 0,-8 5 0,0 1 0,1 1 0,34 0 0,338 5 0,-368-4 0,-1-1 0,35-7 0,-29 4 0,33-2 0,281 5 0,-178 5 0,2674-2 0,-2815 2 0,0 0 0,35 9 0,-30-5 0,32 2 0,75-8 0,24 1 0,-142 2 0,31 9 0,-33-7 0,-1-1 0,25 2 0,13-4 0,-27-2 0,0 2 0,37 7 0,-20 0 0,48 12 0,-68-14 0,42 5 0,-1 0 0,-34-5-455,1-2 0,51 1 0,-59-5-6371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1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24575,'2'0'0,"7"1"0,1-1 0,-1 0 0,1-1 0,-1 0 0,1 0 0,-1-1 0,0 0 0,1 0 0,-1-1 0,0-1 0,11-5 0,5-4 0,1 1 0,0 2 0,0 0 0,39-8 0,44-16 0,-87 27 0,1 0 0,0 2 0,0 0 0,34-1 0,-32 3 0,0-1 0,0-1 0,39-14 0,-43 12 0,0 1 0,0 0 0,0 2 0,24-2 0,103-10-233,37 0-94,692 17 887,-851 1-560,-1 0 0,39 10 0,-34-6 0,37 2 0,5-6 0,-41-2 0,0 2 0,47 7 0,-29-1 0,0-2 0,95-2 0,-126-3 0,1 0 0,-1 2 0,0 0 0,32 10 0,69 30 0,-102-36 0,2 0 0,32 6 0,0 0 0,88 19 0,-116-28 0,36 4 0,1-4 0,111-4 0,-66-2 0,318 2 0,-404 1 0,-1 1 0,1 1 0,23 6 0,-20-3 0,40 3 0,82-7-162,-108-3-1041,-10 1-5623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24575,'0'364'0,"-1"-342"0,-1 0 0,-2-1 0,-6 27 0,0-7 0,0 5 0,2-11 0,2 0 0,-4 57 0,9-74 0,-2 0 0,0-1 0,-5 19 0,4-24 0,1 0 0,0 1 0,1 0 0,0 0 0,1 0 0,2 22 0,-1-35 0,0 0 0,0 1 0,0-1 0,1 0 0,-1 1 0,0-1 0,0 0 0,1 1 0,-1-1 0,0 0 0,0 0 0,1 1 0,-1-1 0,0 0 0,1 0 0,-1 0 0,0 1 0,1-1 0,-1 0 0,0 0 0,1 0 0,-1 0 0,0 0 0,1 0 0,-1 0 0,1 0 0,-1 0 0,0 0 0,1 0 0,-1 0 0,0 0 0,1 0 0,-1 0 0,1 0 0,-1 0 0,0-1 0,1 1 0,-1 0 0,0 0 0,1 0 0,-1 0 0,0-1 0,0 1 0,1 0 0,-1 0 0,0-1 0,1 1 0,18-13 0,-18 12 0,7-7 0,-1 0 0,1-1 0,-1 0 0,-1 0 0,1 0 0,-2-1 0,1 0 0,-1 0 0,3-12 0,-3 10 0,0 1 0,0 0 0,1 0 0,1 0 0,0 1 0,0-1 0,13-11 0,90-95 0,-105 111 0,2-2 0,0 1 0,0 1 0,1-1 0,0 2 0,0-1 0,1 1 0,-1 0 0,1 0 0,0 1 0,1 1 0,-1-1 0,0 2 0,1-1 0,15-1 0,11 0 0,0 2 0,62 5 0,-23 0 0,-28-4 0,-20 0 0,51 5 0,-71-3 0,1 0 0,-1 1 0,0 0 0,0 0 0,0 0 0,0 1 0,0 0 0,0 1 0,-1 0 0,1 0 0,8 7 0,-5-1 0,0 1 0,-1 0 0,0 1 0,14 24 0,0-1 0,-22-33 0,0-1 0,0 1 0,0 0 0,0-1 0,-1 1 0,1 0 0,0 0 0,-1 0 0,1-1 0,-1 1 0,0 0 0,0 0 0,0 0 0,0 0 0,0 0 0,0 0 0,0 0 0,0 0 0,-1 0 0,1 0 0,-1-1 0,1 1 0,-1 0 0,0 0 0,0-1 0,0 1 0,0 0 0,0-1 0,0 1 0,0-1 0,-1 1 0,1-1 0,0 1 0,-1-1 0,-2 2 0,-6 4 0,1 0 0,-1-1 0,-1 0 0,-15 6 0,23-10 0,-9 4 0,0 0 0,-18 15 0,19-12 0,0-2 0,-20 11 0,16-12 0,0 1 0,1 1 0,0 0 0,0 1 0,1 0 0,0 1 0,1 1 0,0 0 0,-20 24 0,28-30 0,0-1 0,0 0 0,-1-1 0,0 1 0,1-1 0,-1 0 0,0 0 0,0 0 0,-1-1 0,1 0 0,-1 0 0,1 0 0,-1-1 0,1 1 0,-1-2 0,0 1 0,0 0 0,1-1 0,-1 0 0,0 0 0,0-1 0,0 0 0,1 0 0,-1 0 0,1-1 0,-1 1 0,1-2 0,-1 1 0,1 0 0,0-1 0,-6-3 0,-136-76-1000,125 68-199,3 2-4793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24575,'0'21'0,"0"1"0,-2-1 0,0 0 0,-1-1 0,-1 1 0,-1 0 0,-8 19 0,-28 63 0,40-102 0,1 1 0,-1-1 0,1 0 0,0 1 0,-1-1 0,1 0 0,0 1 0,0-1 0,0 1 0,-1-1 0,2 1 0,-1-1 0,0 0 0,0 1 0,0-1 0,1 1 0,-1-1 0,1 0 0,0 2 0,-1-2 0,1 0 0,0-1 0,0 1 0,0 0 0,-1 0 0,1-1 0,0 1 0,0-1 0,0 1 0,0-1 0,0 1 0,0-1 0,0 1 0,0-1 0,0 0 0,0 0 0,1 0 0,1 1 0,3-1 0,0-1 0,0 1 0,0-1 0,0 0 0,0-1 0,-1 1 0,9-4 0,17-9 0,47-30 0,-54 29 0,1 1 0,0 1 0,32-12 0,73-8-1365,-110 28-5461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251 142 24575,'0'-5'0,"-5"-2"0,-2-5 0,-5 0 0,-5-4 0,-6 2 0,-3 3 0,-2 3 0,3-2 0,0 0 0,1 2 0,3-2 0,0 0 0,4 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28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24575,'0'5'0,"0"7"0,0 6 0,0 6 0,0 3 0,0 3 0,-5-4 0,-2-2 0,0-4-8191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1724 1 24575,'-12'0'0,"-47"2"0,55-1 0,0-1 0,-1 1 0,1 1 0,0-1 0,-1 1 0,1-1 0,0 1 0,0 0 0,0 0 0,-5 5 0,9-7 0,-1 0 0,0 1 0,1-1 0,-1 1 0,1-1 0,-1 1 0,1-1 0,-1 1 0,1-1 0,-1 1 0,1-1 0,-1 1 0,1-1 0,0 1 0,-1 0 0,1-1 0,0 1 0,0 0 0,0-1 0,-1 1 0,1 0 0,0-1 0,0 1 0,0 0 0,0-1 0,0 1 0,0 0 0,0 1 0,1-1 0,0 0 0,0 0 0,-1 0 0,1-1 0,0 1 0,0 0 0,0 0 0,0-1 0,0 1 0,0 0 0,0-1 0,0 1 0,0-1 0,0 0 0,2 1 0,4 1 0,-1 0 0,1-1 0,0 0 0,11 0 0,-7-2 0,-1 0 0,0-1 0,0 0 0,13-5 0,5-1 0,-61 34 0,-12-8 0,38-16 0,1 0 0,-1 0 0,1 1 0,0 0 0,-1 0 0,1 0 0,1 1 0,-1 0 0,0 0 0,1 0 0,0 1 0,-7 8 0,-69 119 0,39-70 0,-41 81 0,-40 52-657,114-182 602,0 3 17,1-1 0,0 2 0,-10 30 0,11-26 43,-19 36-1,-34 38-10,31-50 155,21-31 16,1 1 1,-9 23-1,-9 19 51,-36 39-216,34-55 0,-25 48 0,42-71 0,-1-1 0,0 0 0,-23 25 0,-7 9 0,9-16 0,24-28 0,0 1 0,-11 14 0,6-3 0,-1-1 0,-1 0 0,0-1 0,-2 0 0,0-1 0,-27 19 0,30-24 0,0 1 0,0 1 0,-12 15 0,12-13 0,0-1 0,-20 17 0,20-20 0,-1-1 0,0 0 0,0-1 0,-1-1 0,-1 0 0,-17 6 0,30-13 0,0 0 0,0 0 0,0 0 0,0-1 0,0 1 0,0-1 0,0 0 0,0 0 0,0 0 0,0-1 0,0 1 0,0-1 0,0 0 0,0 0 0,1 0 0,-1-1 0,0 1 0,0-1 0,1 0 0,-1 0 0,1 0 0,0-1 0,0 1 0,0-1 0,0 0 0,0 0 0,0 0 0,1 0 0,-1 0 0,1 0 0,0-1 0,-3-6 0,-12-22 0,-49-88 0,-1-5 0,57 100 0,1-1 0,1 0 0,1-1 0,1 0 0,-3-40 0,4-137 0,6 157 0,-1 39 0,0 1 0,1-1 0,0 0 0,1 0 0,-1 1 0,1-1 0,1 1 0,-1 0 0,8-14 0,-3 10 0,0 1 0,1 0 0,0 0 0,1 1 0,12-12 0,7-6 0,-18 17 0,0 0 0,1 0 0,0 1 0,0 1 0,0 0 0,1 0 0,15-6 0,-16 10-273,0-1 0,0 0 0,-1-1 0,11-7 0,-7 0-6553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849 398 24575,'0'-8'0,"1"-4"0,-2 0 0,-2-22 0,2 29 0,-1 1 0,1 0 0,-1-1 0,0 1 0,0 0 0,0 0 0,0 0 0,-1 0 0,1 0 0,-7-6 0,-9-10 0,0 2 0,2 0 0,0-2 0,-25-38 0,37 52 0,0 1 0,0-1 0,-1 1 0,1 1 0,-1-1 0,-1 1 0,1 0 0,0 0 0,-1 0 0,0 1 0,-11-6 0,-18-11 0,22 12 0,1 0 0,-1 0 0,0 1 0,0 1 0,-1 1 0,0 0 0,0 0 0,0 1 0,0 1 0,-29-3 0,15 5 0,1 1 0,-31 4 0,46-3 0,0 1 0,1 1 0,-1 0 0,1 1 0,0 0 0,0 1 0,-15 9 0,16-8 0,0 1 0,1 0 0,-1 1 0,2 0 0,-1 1 0,-10 14 0,-37 63 0,42-64 0,8-10 0,1 0 0,0 0 0,0 0 0,2 1 0,-5 19 0,-3 13 0,6-30 0,1 1 0,1 0 0,0 0 0,1 0 0,1 28 0,1-40 0,0 0 0,0 1 0,0-1 0,1 0 0,0 0 0,0 0 0,0 0 0,0 0 0,1 0 0,-1 0 0,1 0 0,0 0 0,1-1 0,-1 1 0,0-1 0,1 1 0,0-1 0,0 0 0,0 0 0,0 0 0,0-1 0,1 1 0,-1-1 0,1 0 0,-1 1 0,7 1 0,174 51 0,-115-40 0,104 9 0,40-21 0,-123-4 0,-75 0 0,1-1 0,0-1 0,0 0 0,-1-1 0,0-1 0,0 0 0,17-9 0,14-4 0,-25 9-1365,-4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6:32:4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0 24575,'-3'0'0,"-1"1"0,1-1 0,0 1 0,0 0 0,0-1 0,-1 2 0,1-1 0,0 0 0,0 0 0,1 1 0,-1 0 0,0-1 0,0 1 0,1 0 0,-1 1 0,1-1 0,-4 5 0,-3 4 0,1 0 0,1 0 0,-7 13 0,1-2 0,6-11 0,-1-1 0,0 0 0,-1-1 0,0 0 0,-10 8 0,9-10 0,1 1 0,0 1 0,1 0 0,0 0 0,-10 16 0,4-4 0,-1-1 0,-1 0 0,-28 27 0,11-12 0,15-14 0,2 2 0,-24 40 0,-4 7 0,32-50 0,0-1 0,-9 25 0,-8 14 0,7-22 0,-27 66 0,49-101 0,0 0 0,-1-1 0,1 1 0,0 0 0,-1 0 0,1 0 0,0-1 0,0 1 0,0 0 0,0 0 0,0 0 0,0 0 0,0 0 0,0-1 0,0 1 0,0 0 0,0 0 0,0 0 0,1 0 0,-1-1 0,0 1 0,1 0 0,-1 0 0,0-1 0,1 1 0,0 1 0,0-1 0,0-1 0,0 1 0,1-1 0,-1 1 0,0-1 0,0 1 0,1-1 0,-1 0 0,0 1 0,1-1 0,-1 0 0,0 0 0,0 0 0,1 0 0,1 0 0,3-1 0,1 0 0,-1 0 0,0-1 0,1 0 0,10-4 0,167-82 0,-167 82 0,0 0 0,22-3 0,23-9 0,84-43-539,-68 27 332,0 6 207,-53 20 0,-1 0 0,0-2 0,24-13 0,-18 5 0,0 2 0,64-24 0,-44 23-499,82-41 0,76-44-1108,-108 63 1572,-65 27 323,51-26-1,-68 28-271,14-6-382,-1-2 0,30-23 1,-52 34 581,1 1 1,0 1 0,21-9 0,-23 11-253,0-1 0,0 1 0,-1-1 0,1-1 0,-1 0 0,0 0 0,13-11 0,-11 4-4842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1295 0 24575,'0'2'0,"0"-1"0,-1 1 0,1-1 0,-1 1 0,1-1 0,-1 1 0,0-1 0,1 0 0,-1 0 0,0 1 0,0-1 0,0 0 0,0 0 0,0 0 0,0 0 0,-2 1 0,-25 18 0,16-12 0,-16 16 0,-46 49 0,17-15 0,47-47 0,0 1 0,1-1 0,0 1 0,1 1 0,-11 24 0,8-17 0,-19 28 0,-173 278-1436,174-279 1436,16-28 0,-16 33 0,4-4 341,-2-2 1,-40 52 0,-2 4 69,61-89-411,-15 25 0,-2 0 0,-2-1 0,-37 39 0,57-67 0,0 0 0,0 0 0,1 1 0,0 0 0,1 0 0,0 0 0,-6 20 0,7-16 0,-2-1 0,0 0 0,0 0 0,-11 15 0,-15 13 0,17-23 0,1 0 0,1 1 0,-19 36 0,22-30 0,1-3 0,-1-1 0,0 0 0,-2-1 0,0 0 0,-1-1 0,-16 19 0,3-2 0,23-30 0,0 0 0,0-1 0,-1 0 0,0 0 0,0 0 0,-7 7 0,11-12 0,0 0 0,0 0 0,0 0 0,-1 0 0,1 0 0,0 0 0,0 0 0,0 0 0,0 0 0,0 1 0,0-1 0,0 0 0,0 0 0,0 0 0,0 0 0,0 0 0,0 0 0,0 0 0,0 0 0,-1 0 0,1 0 0,0 0 0,0 0 0,0 0 0,0 0 0,0 0 0,0 0 0,0 0 0,0 0 0,0 0 0,-1 0 0,1 0 0,0 0 0,0 0 0,0 0 0,0 0 0,0 0 0,0 0 0,0 0 0,0 0 0,0 0 0,-1 0 0,1 0 0,0 0 0,0 0 0,0 0 0,0 0 0,0 0 0,0 0 0,0-1 0,0 1 0,0 0 0,0 0 0,0 0 0,0 0 0,0 0 0,0 0 0,0 0 0,0 0 0,-1-1 0,3-7 0,7-12 0,9-7 0,2 0 0,0 1 0,2 0 0,0 2 0,2 1 0,41-32 0,1 4 0,-49 35 0,1 2 0,1 0 0,0 1 0,1 0 0,42-18 0,68-25 0,-92 37 0,-31 16 0,1 0 0,-1 0 0,1 1 0,0 0 0,0 0 0,-1 1 0,1 0 0,0 0 0,0 0 0,0 1 0,12 2 0,-16-1 0,0-1 0,0 1 0,0 1 0,0-1 0,0 1 0,0-1 0,-1 1 0,1 0 0,0 0 0,-1 1 0,0-1 0,0 1 0,0-1 0,0 1 0,0 0 0,0 0 0,0 1 0,-1-1 0,0 0 0,0 1 0,0 0 0,0-1 0,2 9 0,6 14 0,-2 0 0,-2 1 0,0 0 0,-1 0 0,1 44 0,-8 293 0,2-359 0,0 2 0,0-1 0,0 1 0,1-1 0,0 1 0,2 8 0,-3-14 0,1 0 0,-1 0 0,0 0 0,1 0 0,-1 0 0,1 0 0,-1 0 0,1 0 0,0-1 0,-1 1 0,1 0 0,0 0 0,0 0 0,0-1 0,-1 1 0,1-1 0,0 1 0,0 0 0,0-1 0,0 0 0,0 1 0,0-1 0,0 1 0,0-1 0,0 0 0,0 0 0,0 0 0,0 0 0,0 0 0,0 0 0,0 0 0,1 0 0,-1 0 0,0 0 0,0 0 0,0-1 0,0 1 0,0 0 0,0-1 0,1 0 0,16-7 0,0-1 0,0-1 0,28-22 0,6-3 0,-4 5 0,62-49 0,-93 67 0,0 0 0,1 2 0,18-10 0,-16 10 0,0-1 0,22-16 0,104-79 0,-97 72 0,-33 21-1365,-3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1 24575,'0'9'0,"-1"1"0,0 0 0,-1-1 0,0 1 0,0-1 0,-1 0 0,0 0 0,-1 0 0,-5 11 0,-7 6 0,-29 39 0,29-44 0,1 0 0,-24 45 0,17-20 0,-3-1 0,-42 60 0,14-24-2434,-29 38-1933,47-69 5776,-52 96 0,34-52 581,40-72-1606,-54 102 208,60-109-602,1 0 1,1 1 0,0 0-1,1 0 1,1 0-1,-2 27 1,4-23-87,0-6 242,0-1-1,0 1 1,2-1 0,0 1 0,0-1-1,1 1 1,5 16 0,-6-27-145,0-1 0,0 0-1,1 0 1,-1 1 0,1-1 0,-1 0 0,1 0 0,0 0-1,0-1 1,0 1 0,0 0 0,0-1 0,0 1 0,0-1-1,4 2 1,-1-1 0,0 0-1,0-1 0,0 0 1,0 0-1,0 0 1,0 0-1,8-1 1,3-1-2,1 0 0,-1-1 0,30-8 0,-40 8 1,19-4 0,-1-1 0,0-1 0,34-16 0,103-50 0,-137 66-256,40-8 0,-46 13 114,0-2 0,0 1-1,-1-2 1,0-1 0,18-8 0,40-23 142,-50 27 0,0-1 0,-1-2 0,23-16 0,-38 24 158,0 0 1,0 1 0,0 1-1,15-6 1,24-13 413,-26 10-495,-8 5 42,26-21 0,-35 25-306,-1 0 1,0 0-1,0-1 0,0 0 1,0 0-1,-1 0 0,0 0 1,5-11-1,1-7-6639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1283 400 24575,'-16'-1'0,"16"1"0,0 0 0,0 0 0,0 0 0,0 0 0,0 0 0,0 0 0,0 0 0,0 0 0,0 0 0,0 0 0,-1 0 0,1 0 0,0 0 0,0 0 0,0 0 0,0 0 0,0 0 0,0-1 0,0 1 0,0 0 0,0 0 0,0 0 0,0 0 0,0 0 0,-1 0 0,1 0 0,0 0 0,0 0 0,0 0 0,0 0 0,0 0 0,0 0 0,0 0 0,0 0 0,0 0 0,0-1 0,0 1 0,0 0 0,0 0 0,0 0 0,0 0 0,0 0 0,0 0 0,0 0 0,0 0 0,0 0 0,0 0 0,0 0 0,0-1 0,0 1 0,0 0 0,0 0 0,0 0 0,0 0 0,0 0 0,0 0 0,0 0 0,0 0 0,0 0 0,0 0 0,0 0 0,0-1 0,22-8 0,2-1 0,61-42 0,28-15 0,-106 64 0,16-8 0,-1-1 0,0 0 0,-1-2 0,31-25 0,-29 24 0,-16 10 0,-21 9 0,3 1 0,0 0 0,1 0 0,-12 9 0,14-9 0,-1 1 0,0-1 0,0-1 0,0 0 0,-14 4 0,3-4 0,1-2 0,0 0 0,-1-1 0,1-1 0,-1-1 0,1 0 0,-1-2 0,1 0 0,-26-8 0,-93-15 0,103 20 9,0 1-1,0 2 0,-38 2 1,-22-3-243,74 2-384,-32-9 0,33 6 513,-38-4 0,34 7 105,-42-11 0,43 7 0,-45-4 0,3 9-274,44 2 106,0-1 1,1-1-1,-1-1 1,-31-8-1,24 4 392,-1 2-1,0 0 0,0 2 1,-40 1-1,-30-1 210,88 1-251,-1-1 1,0 0-1,-16-5 1,26 6-217,0 1 0,0-1-1,-1 0 1,1 1 0,0-1 0,0 0 0,0 0 0,1 0 0,-1-1 0,0 1 0,0 0-1,1-1 1,-1 1 0,0-1 0,1 1 0,0-1 0,-1 0 0,1 0 0,0 1 0,0-1 0,0 0-1,0 0 1,0 0 0,0 0 0,0-4 0,2-7-6792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5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384 370 24575,'59'1'0,"-19"0"0,0-1 0,0-2 0,54-10 0,18-5 0,-78 13 0,0-1 0,59-17 0,62-18-691,-99 27 244,70-25 0,-99 29 1223,51-10-1,-68 17-741,-7 1-34,0 1 0,0-1 0,0 0 0,0 0 0,0 0 0,0-1 0,0 1 0,0-1 0,0 0 0,0 1 0,-1-1 0,1 0 0,-1-1 0,0 1 0,1 0 0,-1-1 0,0 1 0,0-1 0,-1 0 0,1 0 0,0 1 0,-1-1 0,0 0 0,0 0 0,0 0 0,0-1 0,0 1 0,-1 0 0,1 0 0,-1 0 0,0-1 0,0-4 0,0 3 0,-1 1 0,1-1 0,-1 1 0,0-1 0,-1 1 0,1 0 0,-1-1 0,0 1 0,0 0 0,0 0 0,0 0 0,-1 1 0,0-1 0,0 0 0,0 1 0,0 0 0,0 0 0,-1 0 0,1 0 0,-1 0 0,0 1 0,-7-5 0,0 3 0,0 1 0,0-1 0,0 2 0,-1 0 0,1 0 0,-16 0 0,-72 5 0,45 0 0,10-3 65,7 0-304,0 1 0,-1 2 0,1 2 0,-48 12 0,-131 57-5091,135-44 4587,48-20 1768,-44 8 0,-25 7 2406,80-17-2587,7-4-802,0 1 0,0 1 0,1 0 0,0 1 0,-18 11 0,-46 33 169,49-34-72,1 2-1,-34 28 0,60-45-138,0 1 0,-1-1 0,1 0 0,0 1 0,0-1 0,0 1 0,1 0 0,-1-1 0,1 1 0,-1 0 0,1 0 0,0 0 0,0 0 0,0 0 0,1 1 0,-2 4 0,3-5 0,-1-1 0,0 1 0,1 0 0,-1-1 0,1 1 0,0-1 0,-1 1 0,1-1 0,1 1 0,-1-1 0,0 0 0,0 0 0,1 0 0,0 1 0,-1-1 0,1 0 0,0-1 0,0 1 0,0 0 0,3 2 0,3 1 4,-1 0-1,1-1 1,0 1-1,1-1 1,-1-1 0,1 0-1,0 0 1,-1-1-1,12 2 1,5-1-20,49-1 1,-2-1-161,16 13-367,-59-8 386,35 2 0,-27-6 157,-5-1 0,53 9 0,126 27-1455,-176-32 1944,48 1-1,-50-4-501,58 9 0,-64-5 320,0-1-1,1-1 0,-1-2 1,44-1-1,-68-1-283,0 0 0,0-1 0,0 0-1,-1 1 1,1-1 0,0 0 0,-1 0-1,1 0 1,-1 0 0,1-1 0,-1 1-1,1-1 1,-1 0 0,3-2 0,0-1-365,-1-1 1,1 0 0,-1 0-1,4-7 1,2-3-6485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4:3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24575,'-1'28'0,"-2"-1"0,-1 1 0,-1-1 0,-1 0 0,-2-1 0,0 1 0,-17 33 0,17-38 0,1 0 0,-5 30 0,8-32 0,0-1 0,-2 1 0,-14 32 0,-8 7 0,10-19 0,-38 59 0,55-97 0,0 0 0,-1 0 0,1 0 0,-1-1 0,1 1 0,-1 0 0,0-1 0,0 1 0,1-1 0,-1 0 0,-3 2 0,4-3 0,1 0 0,-1 0 0,0 0 0,1 0 0,-1 0 0,0 0 0,1 0 0,-1 0 0,0 0 0,0 0 0,1 0 0,-1 0 0,0-1 0,1 1 0,-1 0 0,1 0 0,-1-1 0,0 1 0,1 0 0,-1-1 0,1 1 0,-1-1 0,1 1 0,-1-1 0,1 1 0,-1-1 0,1 1 0,-1-1 0,1 1 0,0-1 0,-1 0 0,1 1 0,0-1 0,-1 0 0,1 1 0,0-1 0,0 0 0,0 1 0,0-1 0,0-1 0,-2-2 0,1 0 0,1-1 0,-1 1 0,1-1 0,0 1 0,0-1 0,0 1 0,0-1 0,1 1 0,0-1 0,0 1 0,0-1 0,0 1 0,1 0 0,0 0 0,0-1 0,3-4 0,5-7 0,2 0 0,23-27 0,4-5 0,-26 30 0,0 0 0,1 1 0,0 0 0,2 1 0,0 1 0,20-15 0,-24 19 0,0 0 0,18-21 0,-22 22 0,0 1 0,1 1 0,0-1 0,0 1 0,1 1 0,12-8 0,92-45 0,-96 51-170,0 1-1,1 0 0,0 2 1,0 0-1,0 1 0,1 1 1,34-2-1,-29 5-6655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4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24575,'0'-4'0,"1"0"0,0 0 0,0 0 0,0 0 0,1 0 0,-1 0 0,1 1 0,0-1 0,0 0 0,0 1 0,1 0 0,-1-1 0,1 1 0,0 0 0,0 0 0,0 1 0,0-1 0,0 1 0,6-4 0,3-1 0,-1 0 0,1 0 0,1 1 0,22-7 0,-12 8 0,1 1 0,0 0 0,0 2 0,0 1 0,40 4 0,-14-2 0,-39 0 5,1 0-1,0 0 0,-1 1 0,1 1 1,21 7-1,50 29-63,-54-24-17,2-1-142,0-2 1,48 12 0,-49-16 80,0 1 1,-1 2-1,33 16 0,31 14 111,-13-7 158,-56-22 1,0-2-1,1 0 1,50 11 0,-59-16-127,1 0 1,-1 1-1,0 1 1,0 1 0,25 16-1,-22-13 66,27 11 227,-32-16-212,0 1 0,24 16 0,-33-19-87,7 5 0,1 0 0,0 0 0,0-2 0,16 8 0,-18-10 0,-1 2 0,1-1 0,-1 2 0,0-1 0,-1 1 0,17 19 0,6 3 0,94 81 0,-126-110 0,1 0 0,-1-1 0,0 1 0,1-1 0,-1 1 0,1-1 0,-1 1 0,1-1 0,0 1 0,-1-1 0,1 0 0,-1 1 0,1-1 0,0 0 0,-1 1 0,1-1 0,0 0 0,-1 0 0,1 0 0,0 0 0,-1 1 0,1-1 0,0 0 0,-1 0 0,1 0 0,1-1 0,-2 1 0,1-1 0,-1 1 0,0-1 0,1 0 0,-1 1 0,0-1 0,1 0 0,-1 0 0,0 1 0,0-1 0,0 0 0,0 0 0,1 1 0,-1-1 0,0 0 0,0 0 0,-1 0 0,1-1 0,-8-38 0,4 30 0,0 1 0,0 0 0,0 0 0,-1 1 0,-1-1 0,1 1 0,-2 0 0,1 1 0,-1 0 0,0 0 0,0 0 0,-1 1 0,-12-9 0,-1 1 0,0-1 0,1-1 0,1 0 0,-33-38 0,-33-28 0,77 76 0,-233-203 0,234 201 0,0 0 0,1 0 0,-7-13 0,9 15 0,0-1 0,-1 1 0,1 0 0,-1 0 0,0 0 0,-1 0 0,-6-5 0,11 11 0,0 0 0,1-1 0,-1 1 0,0 0 0,1-1 0,-1 1 0,0-1 0,1 1 0,-1-1 0,1 1 0,-1-1 0,1 0 0,-1 1 0,1-1 0,-1 0 0,1 1 0,0-1 0,-1 0 0,1 1 0,0-1 0,0-1 0,0 2 0,0 0 0,1-1 0,-1 1 0,1 0 0,-1-1 0,1 1 0,-1 0 0,1 0 0,-1-1 0,1 1 0,-1 0 0,1 0 0,-1 0 0,1 0 0,-1 0 0,1 0 0,-1 0 0,1 0 0,-1 0 0,1 0 0,0 0 0,36 6 0,-28-1 0,-1 1 0,1 0 0,-1 0 0,0 0 0,0 1 0,-1 0 0,0 1 0,0-1 0,8 14 0,11 10 0,0 2 0,-2 0 0,39 70 0,-2-2 0,29 26 0,-86-121 0,-1 1 0,1-1 0,-1 1 0,-1 0 0,1 0 0,-1 0 0,-1 0 0,1 1 0,0 7 0,-1 11 0,-1 33 0,-1-35 0,1-15 0,-1 0 0,0-1 0,0 1 0,-1 0 0,0-1 0,0 1 0,-1-1 0,-8 16 0,9-19 0,-1-1 0,1 0 0,-1-1 0,0 1 0,0 0 0,-1-1 0,1 0 0,-1 0 0,1 0 0,-1 0 0,0 0 0,0-1 0,0 0 0,-1 0 0,1 0 0,0 0 0,-1 0 0,-6 0 0,-6 2 0,0 1 0,0 0 0,0 1 0,-26 14 0,23-11-1365,2-2-5461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3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1334 2089 24575,'-666'0'0,"649"0"0,0-2 0,-1 0 0,1-1 0,1 0 0,-1-2 0,0 0 0,1 0 0,0-2 0,-26-14 0,-7-5 0,-47-29 0,25 15 0,53 31 0,0 0 0,1-2 0,-31-23 0,42 28 0,1-1 0,-1 0 0,1 0 0,1 0 0,-1-1 0,-5-13 0,-10-17 0,10 20 0,1 0 0,0-1 0,1 0 0,-8-34 0,-8-75 0,18 102 0,0-1 0,2 0 0,1 0 0,2 0 0,0 0 0,5-35 0,-1 46 0,0 1 0,1 0 0,1 0 0,0 1 0,1-1 0,10-16 0,13-34 0,-20 42 0,1-1 0,1 1 0,0 1 0,2 0 0,1 1 0,0 0 0,2 1 0,32-33 0,-32 36-308,-1 0 0,18-28 0,-21 28 24,0 0 0,1 1-1,27-25 1,41-35 264,27-21 383,-15 17 652,21-14-312,-88 75-703,26-18 0,63-57 0,-107 88 0,0 0 0,0 0 0,0 1 0,1 1 0,0-1 0,17-5 0,10-5 0,176-78 0,-196 88 0,1-2 0,0 0 0,1 2 0,0 0 0,0 1 0,31-2 0,305 5 0,-164 3 0,-104-3 0,96 3 0,-168-1 0,0 1 0,-1 0 0,1 1 0,0 1 0,-1 0 0,1 1 0,-1 0 0,-1 1 0,1 1 0,-1 0 0,0 1 0,0 0 0,11 10 0,-15-11 0,1-1 0,0 0 0,16 8 0,-17-10 0,0 0 0,0 1 0,-1 0 0,1 0 0,-1 0 0,6 8 0,134 142 0,-141-146 0,0-1 0,0 1 0,-1 0 0,0 1 0,0-1 0,-1 1 0,0 0 0,3 16 0,7 16 0,10 25 0,-16-39 0,20 42 0,24 54 0,-27-60 0,-20-50-95,-1 1 0,-1 0 0,0 0 0,2 25 0,-4-26 7,1 0-1,0 1 1,1-1 0,0-1 0,9 23-1,15 31 89,8 17 0,-26-63 152,-1 1-1,-1 0 0,8 40 1,-7-27 80,-1-10-204,-3 1 0,0-1-1,-1 1 1,-1-1 0,-3 38 0,0-58-28,0 0 0,-1 0 0,1-1 0,-1 1 0,0 0 0,0-1 0,0 0 0,-1 1 0,1-1 0,-1 0 0,0 0 0,-1 0 0,1-1 0,0 1 0,-1-1 0,0 0 0,0 0 0,-7 4 0,-7 4 0,-1-1 0,-39 15 0,53-23 0,-22 9 0,-1-2 0,0 0 0,0-2 0,0-1 0,-42 3 0,30-6 1,-56 13 0,51-7-375,-100 29-1452,79-19 1791,-115 38 2268,151-47-2233,13-3 0,0-2 0,0 0 0,-1 0 0,0-2 0,-18 2 0,0-4 0,8 0 0,0 1 0,-30 6 0,-1 0 0,1-1 0,-1-4 0,-60-3 0,80 0 0,32 0 69,0 0-1,0-1 0,0 0 0,-13-3 1,17 3-164,1 1 0,0-1 0,0 0 0,-1-1 1,1 1-1,0 0 0,0-1 0,0 1 0,0-1 0,0 1 1,1-1-1,-1 0 0,0 0 0,1 0 0,-1 0 1,1 0-1,-2-3 0,-4-14-6731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3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1760 24575,'-4'0'0,"1"1"0,-1 0 0,0-1 0,0 2 0,1-1 0,-1 0 0,1 1 0,-1 0 0,1-1 0,0 1 0,-1 1 0,1-1 0,0 0 0,-3 4 0,2-2 0,-1-1 0,0 1 0,1-1 0,-1 0 0,0 0 0,-8 3 0,8-5 0,1 0 0,0 0 0,0 0 0,0-1 0,-1 1 0,1-1 0,0 0 0,0 0 0,-1 0 0,1-1 0,0 0 0,0 0 0,0 0 0,-5-2 0,6 2 0,0 0 0,0-1 0,0 0 0,1 0 0,-1 0 0,0 0 0,1 0 0,0 0 0,-1 0 0,1-1 0,0 1 0,0-1 0,1 0 0,-1 0 0,0 1 0,1-1 0,0 0 0,0 0 0,-2-5 0,-50-174 0,48 152-898,1 0 0,1 0 1,2-53-1,2 50-166,-2 0-1,-9-61 1,1 34 1059,3-1-1,2 1 0,5-62 0,-1 62-55,1 48 119,0 0 0,4-20 0,18-48 4579,-3 18-2186,-12 19-3600,-5 27 1149,0-1 0,1 2 0,1-1 0,13-29 0,35-54 0,-17 36 0,-10 4-16,-21 45 145,1 1 0,0 0 0,0 0 0,16-22 0,102-111-3,-118 139-126,0 1 0,0 0 0,1 0 0,-1 1 0,1 0 0,1 0 0,-1 0 0,0 1 0,1 0 0,0 1 0,0-1 0,0 2 0,1-1 0,-1 1 0,14-2 0,11 1 0,-1 1 0,61 5 0,-30 0 0,361-3 0,-415 0 0,0 1 0,1 0 0,-1 1 0,0 0 0,0 0 0,0 1 0,0 0 0,-1 1 0,1 0 0,-1 0 0,0 0 0,0 1 0,0 1 0,-1-1 0,0 1 0,0 1 0,0-1 0,-1 1 0,0 0 0,0 0 0,0 1 0,-1 0 0,-1 0 0,1 0 0,-1 1 0,5 16 0,1 5 0,-2 0 0,-1 1 0,-1-1 0,3 61 0,-8-37 0,-4 134 0,1-177 0,0 0 0,-1 1 0,-1-2 0,0 1 0,0 0 0,-1-1 0,0 0 0,-13 18 0,9-13 0,0 0 0,-11 29 0,15-32 0,-1 1 0,-1-1 0,0-1 0,-1 1 0,-1-1 0,1 0 0,-1-1 0,-1 0 0,-13 10 0,16-13 0,-15 16 0,-35 50 0,-5 5 0,41-52 0,1 1 0,1 1 0,-18 35 0,-32 46 0,63-101 0,-1-1 0,0 0 0,0-1 0,-1 0 0,-9 7 0,10-9 0,0 1 0,1-1 0,0 2 0,0-1 0,1 1 0,-1-1 0,1 1 0,0 1 0,-4 7 0,5-5 0,-1-1 0,0 1 0,0-1 0,0 0 0,-1 0 0,-1-1 0,1 1 0,-1-2 0,0 1 0,-1-1 0,0 0 0,-9 6 0,7-7 0,2-1 0,0 1 0,-1 0 0,2 1 0,-1-1 0,0 1 0,1 1 0,-6 7 0,6-7-151,1 1-1,-1-1 0,-1 0 0,1-1 1,-1 0-1,-1 0 0,1 0 1,-16 7-1,5-6-6674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3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1695 24575,'-1'0'0,"0"0"0,0 0 0,0-1 0,0 1 0,-1-1 0,1 1 0,1-1 0,-1 1 0,0-1 0,0 1 0,0-1 0,0 0 0,0 0 0,0 1 0,1-1 0,-1 0 0,0 0 0,1 0 0,-1 0 0,1 0 0,-1 0 0,1 0 0,-1 0 0,1 0 0,0 0 0,-1-2 0,-6-33 0,7 33 0,-4-29 0,1-49 0,3 72 0,0 0 0,1 0 0,0 0 0,1 0 0,0 1 0,1-1 0,-1 0 0,2 1 0,-1-1 0,7-10 0,4-4 0,-2-2 0,0 0 0,15-51 0,-12 33 0,1-17 0,-13 44 0,1 1 0,9-26 0,6 2 0,1 2 0,2 0 0,32-40 0,-45 63 0,-1 0 0,0-1 0,8-22 0,-8 18 0,15-26 0,-19 40 0,-1-1 0,1 1 0,1-1 0,-1 1 0,1 0 0,0 1 0,0-1 0,9-5 0,16-11 0,0-1 0,-2-2 0,31-31 0,-47 45 0,-1 0 0,2 1 0,-1 1 0,1 0 0,15-6 0,-12 6 0,0-1 0,29-22 0,20-21 0,35-30 0,-84 68 0,29-18 0,-28 20 0,28-23 0,-34 26 0,0 1 0,15-10 0,14-9 0,-34 23 0,1-1 0,-1 1 0,1 1 0,-1-1 0,1 1 0,0 1 0,12-4 0,55-8 0,-8 3 0,-9-4 0,-1-2 0,66-31 0,-106 42 0,-1 1 0,25-6 0,5 0 0,-22 5-273,0 1 0,0 2 0,1 0 0,46 1 0,-44 2-6553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7T07:36:3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24575,'2'4'0,"-1"-1"0,1 1 0,-1 0 0,1-1 0,0 0 0,0 1 0,0-1 0,1 0 0,-1 0 0,1-1 0,5 5 0,-1 1 0,42 39 0,-36-36 0,0 1 0,-1 0 0,-1 1 0,18 24 0,0 7 0,50 55 0,19 28 0,-18-13-487,34 56-398,-104-153 669,1-1 1,22 24 0,-19-24 218,-1 0 0,13 23 1,24 38-232,66 80 0,-97-130 162,21 39 1,-28-43-219,2-1 1,0-1 0,26 30-1,-20-31-208,-13-14 604,-1 1-1,1-1 0,-2 1 1,1 0-1,-1 0 0,0 1 1,0 0-1,-1 0 0,5 11 1,0 3 463,0 0 0,2-1 1,1 0-1,16 23 0,-27-42-660,0-1 42,-1 0-1,0 0 0,1 0 0,-1-1 1,1 1-1,0 0 0,-1 0 1,1-1-1,-1 1 0,1 0 0,0-1 1,0 1-1,-1 0 0,1-1 0,0 1 1,0-1-1,0 0 0,0 1 1,0-1-1,0 0 0,-1 1 0,1-1 1,2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T0" fmla="*/ 57 w 64000"/>
                <a:gd name="T1" fmla="*/ -38 h 64000"/>
                <a:gd name="T2" fmla="*/ 83 w 64000"/>
                <a:gd name="T3" fmla="*/ 0 h 64000"/>
                <a:gd name="T4" fmla="*/ 57 w 64000"/>
                <a:gd name="T5" fmla="*/ 38 h 64000"/>
                <a:gd name="T6" fmla="*/ 57 w 64000"/>
                <a:gd name="T7" fmla="*/ 38 h 64000"/>
                <a:gd name="T8" fmla="*/ 57 w 64000"/>
                <a:gd name="T9" fmla="*/ 38 h 64000"/>
                <a:gd name="T10" fmla="*/ 57 w 64000"/>
                <a:gd name="T11" fmla="*/ 38 h 64000"/>
                <a:gd name="T12" fmla="*/ 57 w 64000"/>
                <a:gd name="T13" fmla="*/ -38 h 64000"/>
                <a:gd name="T14" fmla="*/ 57 w 64000"/>
                <a:gd name="T15" fmla="*/ -38 h 64000"/>
                <a:gd name="T16" fmla="*/ 57 w 64000"/>
                <a:gd name="T17" fmla="*/ -38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44083 w 64000"/>
                <a:gd name="T28" fmla="*/ -29639 h 64000"/>
                <a:gd name="T29" fmla="*/ 44083 w 64000"/>
                <a:gd name="T30" fmla="*/ 29639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T0" fmla="*/ 81 w 64000"/>
                <a:gd name="T1" fmla="*/ -41 h 64000"/>
                <a:gd name="T2" fmla="*/ 101 w 64000"/>
                <a:gd name="T3" fmla="*/ 0 h 64000"/>
                <a:gd name="T4" fmla="*/ 81 w 64000"/>
                <a:gd name="T5" fmla="*/ 41 h 64000"/>
                <a:gd name="T6" fmla="*/ 81 w 64000"/>
                <a:gd name="T7" fmla="*/ 41 h 64000"/>
                <a:gd name="T8" fmla="*/ 81 w 64000"/>
                <a:gd name="T9" fmla="*/ 41 h 64000"/>
                <a:gd name="T10" fmla="*/ 81 w 64000"/>
                <a:gd name="T11" fmla="*/ 41 h 64000"/>
                <a:gd name="T12" fmla="*/ 81 w 64000"/>
                <a:gd name="T13" fmla="*/ -41 h 64000"/>
                <a:gd name="T14" fmla="*/ 81 w 64000"/>
                <a:gd name="T15" fmla="*/ -41 h 64000"/>
                <a:gd name="T16" fmla="*/ 81 w 64000"/>
                <a:gd name="T17" fmla="*/ -41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994 w 64000"/>
                <a:gd name="T28" fmla="*/ -25761 h 64000"/>
                <a:gd name="T29" fmla="*/ 50994 w 64000"/>
                <a:gd name="T30" fmla="*/ 25761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3CE6D-D16B-4EDB-A3F6-24AEEDD8FAD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99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D1FDE-2896-4894-A440-D6C5500B959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42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989F1-2257-48C7-864D-F788CBC3B06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1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AA694-3C8A-49D1-B512-B1D24EAB73B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516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F8A94E-FF55-46F9-913D-40D1637606F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821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B02E0-9490-4405-8D37-3E74D3887FE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542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4ADAF6-7CFA-4F32-8553-745D71D6D98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376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1CD48-2DCA-44B3-9CFE-C3B1C87AC5B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697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7329B5-24B7-4AE4-A6D2-BD6CFC2FE71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64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C68CF-33B7-4E81-AC7A-EF39BBC3BEE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59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35B91A-5A55-46CF-9E90-4240D048C2C1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314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T0" fmla="*/ 82 w 64000"/>
                <a:gd name="T1" fmla="*/ -25 h 64000"/>
                <a:gd name="T2" fmla="*/ 105 w 64000"/>
                <a:gd name="T3" fmla="*/ 0 h 64000"/>
                <a:gd name="T4" fmla="*/ 82 w 64000"/>
                <a:gd name="T5" fmla="*/ 25 h 64000"/>
                <a:gd name="T6" fmla="*/ 82 w 64000"/>
                <a:gd name="T7" fmla="*/ 25 h 64000"/>
                <a:gd name="T8" fmla="*/ 82 w 64000"/>
                <a:gd name="T9" fmla="*/ 25 h 64000"/>
                <a:gd name="T10" fmla="*/ 82 w 64000"/>
                <a:gd name="T11" fmla="*/ 25 h 64000"/>
                <a:gd name="T12" fmla="*/ 82 w 64000"/>
                <a:gd name="T13" fmla="*/ -25 h 64000"/>
                <a:gd name="T14" fmla="*/ 82 w 64000"/>
                <a:gd name="T15" fmla="*/ -25 h 64000"/>
                <a:gd name="T16" fmla="*/ 82 w 64000"/>
                <a:gd name="T17" fmla="*/ -25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296 w 64000"/>
                <a:gd name="T28" fmla="*/ -26244 h 64000"/>
                <a:gd name="T29" fmla="*/ 50296 w 64000"/>
                <a:gd name="T30" fmla="*/ 26244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T0" fmla="*/ 46 w 64000"/>
                <a:gd name="T1" fmla="*/ -25 h 64000"/>
                <a:gd name="T2" fmla="*/ 59 w 64000"/>
                <a:gd name="T3" fmla="*/ 0 h 64000"/>
                <a:gd name="T4" fmla="*/ 46 w 64000"/>
                <a:gd name="T5" fmla="*/ 25 h 64000"/>
                <a:gd name="T6" fmla="*/ 46 w 64000"/>
                <a:gd name="T7" fmla="*/ 25 h 64000"/>
                <a:gd name="T8" fmla="*/ 46 w 64000"/>
                <a:gd name="T9" fmla="*/ 25 h 64000"/>
                <a:gd name="T10" fmla="*/ 46 w 64000"/>
                <a:gd name="T11" fmla="*/ 25 h 64000"/>
                <a:gd name="T12" fmla="*/ 46 w 64000"/>
                <a:gd name="T13" fmla="*/ -25 h 64000"/>
                <a:gd name="T14" fmla="*/ 46 w 64000"/>
                <a:gd name="T15" fmla="*/ -25 h 64000"/>
                <a:gd name="T16" fmla="*/ 46 w 64000"/>
                <a:gd name="T17" fmla="*/ -25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077 w 64000"/>
                <a:gd name="T28" fmla="*/ -26412 h 64000"/>
                <a:gd name="T29" fmla="*/ 50077 w 64000"/>
                <a:gd name="T30" fmla="*/ 26412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278F1CA5-C9D6-475B-82A4-F140FA95235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5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kumimoji="1"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19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customXml" Target="../ink/ink9.xml"/><Relationship Id="rId4" Type="http://schemas.openxmlformats.org/officeDocument/2006/relationships/image" Target="../media/image3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14.xml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35.xml"/><Relationship Id="rId21" Type="http://schemas.openxmlformats.org/officeDocument/2006/relationships/customXml" Target="../ink/ink26.xml"/><Relationship Id="rId34" Type="http://schemas.openxmlformats.org/officeDocument/2006/relationships/image" Target="../media/image61.png"/><Relationship Id="rId7" Type="http://schemas.openxmlformats.org/officeDocument/2006/relationships/customXml" Target="../ink/ink19.xml"/><Relationship Id="rId12" Type="http://schemas.openxmlformats.org/officeDocument/2006/relationships/image" Target="../media/image50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63.pn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21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34.xml"/><Relationship Id="rId40" Type="http://schemas.openxmlformats.org/officeDocument/2006/relationships/image" Target="../media/image64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" Type="http://schemas.openxmlformats.org/officeDocument/2006/relationships/image" Target="../media/image46.png"/><Relationship Id="rId9" Type="http://schemas.openxmlformats.org/officeDocument/2006/relationships/customXml" Target="../ink/ink20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29.xml"/><Relationship Id="rId30" Type="http://schemas.openxmlformats.org/officeDocument/2006/relationships/image" Target="../media/image59.png"/><Relationship Id="rId35" Type="http://schemas.openxmlformats.org/officeDocument/2006/relationships/customXml" Target="../ink/ink33.xml"/><Relationship Id="rId8" Type="http://schemas.openxmlformats.org/officeDocument/2006/relationships/image" Target="../media/image48.png"/><Relationship Id="rId3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9" Type="http://schemas.openxmlformats.org/officeDocument/2006/relationships/customXml" Target="../ink/ink54.xml"/><Relationship Id="rId21" Type="http://schemas.openxmlformats.org/officeDocument/2006/relationships/customXml" Target="../ink/ink45.xml"/><Relationship Id="rId34" Type="http://schemas.openxmlformats.org/officeDocument/2006/relationships/image" Target="../media/image82.png"/><Relationship Id="rId42" Type="http://schemas.openxmlformats.org/officeDocument/2006/relationships/image" Target="../media/image86.png"/><Relationship Id="rId7" Type="http://schemas.openxmlformats.org/officeDocument/2006/relationships/customXml" Target="../ink/ink38.xml"/><Relationship Id="rId2" Type="http://schemas.openxmlformats.org/officeDocument/2006/relationships/image" Target="../media/image66.png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29" Type="http://schemas.openxmlformats.org/officeDocument/2006/relationships/customXml" Target="../ink/ink49.xml"/><Relationship Id="rId41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customXml" Target="../ink/ink40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37" Type="http://schemas.openxmlformats.org/officeDocument/2006/relationships/customXml" Target="../ink/ink53.xml"/><Relationship Id="rId40" Type="http://schemas.openxmlformats.org/officeDocument/2006/relationships/image" Target="../media/image85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79.png"/><Relationship Id="rId36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4" Type="http://schemas.openxmlformats.org/officeDocument/2006/relationships/image" Target="../media/image87.png"/><Relationship Id="rId4" Type="http://schemas.openxmlformats.org/officeDocument/2006/relationships/image" Target="../media/image67.png"/><Relationship Id="rId9" Type="http://schemas.openxmlformats.org/officeDocument/2006/relationships/customXml" Target="../ink/ink39.xml"/><Relationship Id="rId14" Type="http://schemas.openxmlformats.org/officeDocument/2006/relationships/image" Target="../media/image72.png"/><Relationship Id="rId22" Type="http://schemas.openxmlformats.org/officeDocument/2006/relationships/image" Target="../media/image76.png"/><Relationship Id="rId27" Type="http://schemas.openxmlformats.org/officeDocument/2006/relationships/customXml" Target="../ink/ink48.xml"/><Relationship Id="rId30" Type="http://schemas.openxmlformats.org/officeDocument/2006/relationships/image" Target="../media/image80.png"/><Relationship Id="rId35" Type="http://schemas.openxmlformats.org/officeDocument/2006/relationships/customXml" Target="../ink/ink52.xml"/><Relationship Id="rId43" Type="http://schemas.openxmlformats.org/officeDocument/2006/relationships/customXml" Target="../ink/ink56.xml"/><Relationship Id="rId8" Type="http://schemas.openxmlformats.org/officeDocument/2006/relationships/image" Target="../media/image69.png"/><Relationship Id="rId3" Type="http://schemas.openxmlformats.org/officeDocument/2006/relationships/customXml" Target="../ink/ink36.xml"/><Relationship Id="rId12" Type="http://schemas.openxmlformats.org/officeDocument/2006/relationships/image" Target="../media/image71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8.wmf"/><Relationship Id="rId10" Type="http://schemas.openxmlformats.org/officeDocument/2006/relationships/image" Target="../media/image70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9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9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" Type="http://schemas.openxmlformats.org/officeDocument/2006/relationships/image" Target="../media/image101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2" Type="http://schemas.openxmlformats.org/officeDocument/2006/relationships/image" Target="../media/image100.png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69.xml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31" Type="http://schemas.openxmlformats.org/officeDocument/2006/relationships/image" Target="../media/image119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117.png"/><Relationship Id="rId30" Type="http://schemas.openxmlformats.org/officeDocument/2006/relationships/customXml" Target="../ink/ink70.xml"/><Relationship Id="rId8" Type="http://schemas.openxmlformats.org/officeDocument/2006/relationships/customXml" Target="../ink/ink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107.wmf"/><Relationship Id="rId7" Type="http://schemas.openxmlformats.org/officeDocument/2006/relationships/image" Target="../media/image109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1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35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oleObject" Target="../embeddings/oleObject43.bin"/><Relationship Id="rId3" Type="http://schemas.openxmlformats.org/officeDocument/2006/relationships/image" Target="../media/image110.wmf"/><Relationship Id="rId7" Type="http://schemas.openxmlformats.org/officeDocument/2006/relationships/image" Target="../media/image123.wmf"/><Relationship Id="rId12" Type="http://schemas.openxmlformats.org/officeDocument/2006/relationships/image" Target="../media/image125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122.wmf"/><Relationship Id="rId15" Type="http://schemas.openxmlformats.org/officeDocument/2006/relationships/oleObject" Target="../embeddings/oleObject45.bin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24.wmf"/><Relationship Id="rId14" Type="http://schemas.openxmlformats.org/officeDocument/2006/relationships/oleObject" Target="../embeddings/oleObject4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37.wmf"/><Relationship Id="rId7" Type="http://schemas.openxmlformats.org/officeDocument/2006/relationships/oleObject" Target="../embeddings/oleObject49.bin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142.wmf"/><Relationship Id="rId7" Type="http://schemas.openxmlformats.org/officeDocument/2006/relationships/image" Target="../media/image144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45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64.png"/><Relationship Id="rId3" Type="http://schemas.openxmlformats.org/officeDocument/2006/relationships/image" Target="../media/image146.wmf"/><Relationship Id="rId7" Type="http://schemas.openxmlformats.org/officeDocument/2006/relationships/image" Target="../media/image148.wmf"/><Relationship Id="rId12" Type="http://schemas.openxmlformats.org/officeDocument/2006/relationships/customXml" Target="../ink/ink74.xml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163.png"/><Relationship Id="rId5" Type="http://schemas.openxmlformats.org/officeDocument/2006/relationships/image" Target="../media/image147.wmf"/><Relationship Id="rId15" Type="http://schemas.openxmlformats.org/officeDocument/2006/relationships/image" Target="../media/image165.png"/><Relationship Id="rId10" Type="http://schemas.openxmlformats.org/officeDocument/2006/relationships/customXml" Target="../ink/ink73.xml"/><Relationship Id="rId4" Type="http://schemas.openxmlformats.org/officeDocument/2006/relationships/oleObject" Target="../embeddings/oleObject57.bin"/><Relationship Id="rId9" Type="http://schemas.openxmlformats.org/officeDocument/2006/relationships/image" Target="../media/image149.wmf"/><Relationship Id="rId14" Type="http://schemas.openxmlformats.org/officeDocument/2006/relationships/customXml" Target="../ink/ink7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17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7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customXml" Target="../ink/ink86.xml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" Type="http://schemas.openxmlformats.org/officeDocument/2006/relationships/customXml" Target="../ink/ink81.xml"/><Relationship Id="rId21" Type="http://schemas.openxmlformats.org/officeDocument/2006/relationships/customXml" Target="../ink/ink90.xml"/><Relationship Id="rId7" Type="http://schemas.openxmlformats.org/officeDocument/2006/relationships/customXml" Target="../ink/ink83.xml"/><Relationship Id="rId12" Type="http://schemas.openxmlformats.org/officeDocument/2006/relationships/image" Target="../media/image178.png"/><Relationship Id="rId17" Type="http://schemas.openxmlformats.org/officeDocument/2006/relationships/customXml" Target="../ink/ink88.xml"/><Relationship Id="rId25" Type="http://schemas.openxmlformats.org/officeDocument/2006/relationships/customXml" Target="../ink/ink92.xml"/><Relationship Id="rId2" Type="http://schemas.openxmlformats.org/officeDocument/2006/relationships/image" Target="../media/image152.png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29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customXml" Target="../ink/ink85.xml"/><Relationship Id="rId24" Type="http://schemas.openxmlformats.org/officeDocument/2006/relationships/image" Target="../media/image184.png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28" Type="http://schemas.openxmlformats.org/officeDocument/2006/relationships/image" Target="../media/image186.png"/><Relationship Id="rId10" Type="http://schemas.openxmlformats.org/officeDocument/2006/relationships/image" Target="../media/image177.png"/><Relationship Id="rId19" Type="http://schemas.openxmlformats.org/officeDocument/2006/relationships/customXml" Target="../ink/ink89.xml"/><Relationship Id="rId4" Type="http://schemas.openxmlformats.org/officeDocument/2006/relationships/image" Target="../media/image174.png"/><Relationship Id="rId9" Type="http://schemas.openxmlformats.org/officeDocument/2006/relationships/customXml" Target="../ink/ink84.xml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customXml" Target="../ink/ink93.xml"/><Relationship Id="rId30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159.wmf"/><Relationship Id="rId3" Type="http://schemas.openxmlformats.org/officeDocument/2006/relationships/image" Target="../media/image154.wmf"/><Relationship Id="rId7" Type="http://schemas.openxmlformats.org/officeDocument/2006/relationships/image" Target="../media/image156.wmf"/><Relationship Id="rId12" Type="http://schemas.openxmlformats.org/officeDocument/2006/relationships/oleObject" Target="../embeddings/oleObject66.bin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58.wmf"/><Relationship Id="rId5" Type="http://schemas.openxmlformats.org/officeDocument/2006/relationships/image" Target="../media/image155.wmf"/><Relationship Id="rId15" Type="http://schemas.openxmlformats.org/officeDocument/2006/relationships/image" Target="../media/image160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57.wmf"/><Relationship Id="rId14" Type="http://schemas.openxmlformats.org/officeDocument/2006/relationships/oleObject" Target="../embeddings/oleObject6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0.xml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customXml" Target="../ink/ink113.xml"/><Relationship Id="rId21" Type="http://schemas.openxmlformats.org/officeDocument/2006/relationships/customXml" Target="../ink/ink104.xml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customXml" Target="../ink/ink117.xml"/><Relationship Id="rId7" Type="http://schemas.openxmlformats.org/officeDocument/2006/relationships/customXml" Target="../ink/ink97.xml"/><Relationship Id="rId2" Type="http://schemas.openxmlformats.org/officeDocument/2006/relationships/image" Target="../media/image161.png"/><Relationship Id="rId16" Type="http://schemas.openxmlformats.org/officeDocument/2006/relationships/image" Target="../media/image203.png"/><Relationship Id="rId29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customXml" Target="../ink/ink99.xml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112.xml"/><Relationship Id="rId40" Type="http://schemas.openxmlformats.org/officeDocument/2006/relationships/image" Target="../media/image215.png"/><Relationship Id="rId45" Type="http://schemas.openxmlformats.org/officeDocument/2006/relationships/customXml" Target="../ink/ink116.xml"/><Relationship Id="rId5" Type="http://schemas.openxmlformats.org/officeDocument/2006/relationships/customXml" Target="../ink/ink96.xml"/><Relationship Id="rId15" Type="http://schemas.openxmlformats.org/officeDocument/2006/relationships/customXml" Target="../ink/ink101.xml"/><Relationship Id="rId23" Type="http://schemas.openxmlformats.org/officeDocument/2006/relationships/customXml" Target="../ink/ink105.xml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10" Type="http://schemas.openxmlformats.org/officeDocument/2006/relationships/image" Target="../media/image200.png"/><Relationship Id="rId19" Type="http://schemas.openxmlformats.org/officeDocument/2006/relationships/customXml" Target="../ink/ink103.xml"/><Relationship Id="rId31" Type="http://schemas.openxmlformats.org/officeDocument/2006/relationships/customXml" Target="../ink/ink109.xml"/><Relationship Id="rId44" Type="http://schemas.openxmlformats.org/officeDocument/2006/relationships/image" Target="../media/image217.png"/><Relationship Id="rId4" Type="http://schemas.openxmlformats.org/officeDocument/2006/relationships/image" Target="../media/image197.png"/><Relationship Id="rId9" Type="http://schemas.openxmlformats.org/officeDocument/2006/relationships/customXml" Target="../ink/ink98.xml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customXml" Target="../ink/ink107.xml"/><Relationship Id="rId30" Type="http://schemas.openxmlformats.org/officeDocument/2006/relationships/image" Target="../media/image210.png"/><Relationship Id="rId35" Type="http://schemas.openxmlformats.org/officeDocument/2006/relationships/customXml" Target="../ink/ink111.xml"/><Relationship Id="rId43" Type="http://schemas.openxmlformats.org/officeDocument/2006/relationships/customXml" Target="../ink/ink115.xml"/><Relationship Id="rId48" Type="http://schemas.openxmlformats.org/officeDocument/2006/relationships/image" Target="../media/image219.png"/><Relationship Id="rId8" Type="http://schemas.openxmlformats.org/officeDocument/2006/relationships/image" Target="../media/image199.png"/><Relationship Id="rId3" Type="http://schemas.openxmlformats.org/officeDocument/2006/relationships/customXml" Target="../ink/ink95.xml"/><Relationship Id="rId12" Type="http://schemas.openxmlformats.org/officeDocument/2006/relationships/image" Target="../media/image201.png"/><Relationship Id="rId17" Type="http://schemas.openxmlformats.org/officeDocument/2006/relationships/customXml" Target="../ink/ink102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20" Type="http://schemas.openxmlformats.org/officeDocument/2006/relationships/image" Target="../media/image205.png"/><Relationship Id="rId41" Type="http://schemas.openxmlformats.org/officeDocument/2006/relationships/customXml" Target="../ink/ink1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2" Type="http://schemas.openxmlformats.org/officeDocument/2006/relationships/image" Target="../media/image16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customXml" Target="../ink/ink119.xml"/><Relationship Id="rId4" Type="http://schemas.openxmlformats.org/officeDocument/2006/relationships/image" Target="../media/image2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72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7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3" Type="http://schemas.openxmlformats.org/officeDocument/2006/relationships/image" Target="../media/image221.wmf"/><Relationship Id="rId7" Type="http://schemas.openxmlformats.org/officeDocument/2006/relationships/image" Target="../media/image223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222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7" Type="http://schemas.openxmlformats.org/officeDocument/2006/relationships/image" Target="../media/image250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5" Type="http://schemas.openxmlformats.org/officeDocument/2006/relationships/image" Target="../media/image225.wmf"/><Relationship Id="rId4" Type="http://schemas.openxmlformats.org/officeDocument/2006/relationships/oleObject" Target="../embeddings/oleObject77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customXml" Target="../ink/ink128.xml"/><Relationship Id="rId18" Type="http://schemas.openxmlformats.org/officeDocument/2006/relationships/image" Target="../media/image264.png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12" Type="http://schemas.openxmlformats.org/officeDocument/2006/relationships/image" Target="../media/image261.png"/><Relationship Id="rId17" Type="http://schemas.openxmlformats.org/officeDocument/2006/relationships/customXml" Target="../ink/ink130.xml"/><Relationship Id="rId2" Type="http://schemas.openxmlformats.org/officeDocument/2006/relationships/image" Target="../media/image231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customXml" Target="../ink/ink127.xml"/><Relationship Id="rId5" Type="http://schemas.openxmlformats.org/officeDocument/2006/relationships/customXml" Target="../ink/ink124.xml"/><Relationship Id="rId15" Type="http://schemas.openxmlformats.org/officeDocument/2006/relationships/customXml" Target="../ink/ink129.xml"/><Relationship Id="rId10" Type="http://schemas.openxmlformats.org/officeDocument/2006/relationships/image" Target="../media/image260.png"/><Relationship Id="rId4" Type="http://schemas.openxmlformats.org/officeDocument/2006/relationships/image" Target="../media/image257.png"/><Relationship Id="rId9" Type="http://schemas.openxmlformats.org/officeDocument/2006/relationships/customXml" Target="../ink/ink126.xml"/><Relationship Id="rId14" Type="http://schemas.openxmlformats.org/officeDocument/2006/relationships/image" Target="../media/image26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270.png"/><Relationship Id="rId3" Type="http://schemas.openxmlformats.org/officeDocument/2006/relationships/image" Target="../media/image232.wmf"/><Relationship Id="rId7" Type="http://schemas.openxmlformats.org/officeDocument/2006/relationships/image" Target="../media/image234.wmf"/><Relationship Id="rId12" Type="http://schemas.openxmlformats.org/officeDocument/2006/relationships/customXml" Target="../ink/ink131.xml"/><Relationship Id="rId17" Type="http://schemas.openxmlformats.org/officeDocument/2006/relationships/image" Target="../media/image272.png"/><Relationship Id="rId2" Type="http://schemas.openxmlformats.org/officeDocument/2006/relationships/oleObject" Target="../embeddings/oleObject79.bin"/><Relationship Id="rId16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236.wmf"/><Relationship Id="rId5" Type="http://schemas.openxmlformats.org/officeDocument/2006/relationships/image" Target="../media/image233.wmf"/><Relationship Id="rId15" Type="http://schemas.openxmlformats.org/officeDocument/2006/relationships/image" Target="../media/image271.png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235.wmf"/><Relationship Id="rId14" Type="http://schemas.openxmlformats.org/officeDocument/2006/relationships/customXml" Target="../ink/ink13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85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wmf"/><Relationship Id="rId4" Type="http://schemas.openxmlformats.org/officeDocument/2006/relationships/oleObject" Target="../embeddings/oleObject88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245.wmf"/><Relationship Id="rId7" Type="http://schemas.openxmlformats.org/officeDocument/2006/relationships/image" Target="../media/image247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246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248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Digital Image Processing</a:t>
            </a:r>
            <a:endParaRPr lang="zh-TW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3: Intensity Transformations and Spatial Filtering</a:t>
            </a:r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From the range 0-            to the range 0 to 6.2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62263"/>
            <a:ext cx="8748712" cy="351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5105400" y="1809750"/>
          <a:ext cx="1195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520474" imgH="203112" progId="Equation.3">
                  <p:embed/>
                </p:oleObj>
              </mc:Choice>
              <mc:Fallback>
                <p:oleObj name="方程式" r:id="rId3" imgW="520474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809750"/>
                        <a:ext cx="11953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3.20</a:t>
                </a:r>
              </a:p>
              <a:p>
                <a:pPr eaLnBrk="1" hangingPunct="1"/>
                <a:r>
                  <a:rPr lang="en-US" altLang="zh-TW" sz="2000" dirty="0"/>
                  <a:t>The kernel,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000" dirty="0"/>
                  <a:t>, in Problem 3.18 is separable.</a:t>
                </a:r>
              </a:p>
              <a:p>
                <a:pPr eaLnBrk="1" hangingPunct="1"/>
                <a:r>
                  <a:rPr lang="en-US" altLang="zh-TW" sz="2000" dirty="0"/>
                  <a:t>(a) By inspection, find two kernels,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 so that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1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194075"/>
          </a:xfrm>
        </p:spPr>
        <p:txBody>
          <a:bodyPr/>
          <a:lstStyle/>
          <a:p>
            <a:pPr eaLnBrk="1" hangingPunct="1"/>
            <a:r>
              <a:rPr lang="en-US" altLang="zh-TW" sz="2000" dirty="0"/>
              <a:t>3.31</a:t>
            </a:r>
          </a:p>
          <a:p>
            <a:pPr eaLnBrk="1" hangingPunct="1"/>
            <a:r>
              <a:rPr lang="en-US" altLang="zh-TW" sz="2000" dirty="0"/>
              <a:t>An image is filtered with a kernel whose coefficients sum to 1. Show that the sum of the pixel values in the original and filtered images is the same.</a:t>
            </a:r>
          </a:p>
        </p:txBody>
      </p:sp>
    </p:spTree>
    <p:extLst>
      <p:ext uri="{BB962C8B-B14F-4D97-AF65-F5344CB8AC3E}">
        <p14:creationId xmlns:p14="http://schemas.microsoft.com/office/powerpoint/2010/main" val="919451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3.36</a:t>
                </a:r>
              </a:p>
              <a:p>
                <a:pPr eaLnBrk="1" hangingPunct="1"/>
                <a:r>
                  <a:rPr lang="en-US" altLang="zh-TW" sz="2000" dirty="0"/>
                  <a:t>With reference to order-statistic filters (see Section 3.5):</a:t>
                </a:r>
              </a:p>
              <a:p>
                <a:pPr eaLnBrk="1" hangingPunct="1"/>
                <a:r>
                  <a:rPr lang="en-US" altLang="zh-TW" sz="2000" dirty="0"/>
                  <a:t>(a) We mentioned that isolated clusters of dark or light (with respect to the background) pixels whose area is less than one-half the area of a median filter are force to the median value of the neighbors by the filter. Assume a filter of size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/>
                  <a:t> odd) and explain why this is so.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3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50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3.39</a:t>
                </a:r>
              </a:p>
              <a:p>
                <a:pPr eaLnBrk="1" hangingPunct="1"/>
                <a:r>
                  <a:rPr lang="en-US" altLang="zh-TW" sz="2000" dirty="0"/>
                  <a:t>Show that the Laplacian defined in Eq. (3-50) is isotropic (invariant to rotation). Assume continuous quantities. From Table 2.3, coordinate rotation by an angle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/>
                  <a:t> is given by</a:t>
                </a:r>
              </a:p>
              <a:p>
                <a:pPr eaLnBrk="1" hangingPunct="1"/>
                <a:r>
                  <a:rPr lang="en-US" altLang="zh-TW" sz="2000" b="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TW" sz="2000" dirty="0"/>
              </a:p>
              <a:p>
                <a:pPr eaLnBrk="1" hangingPunct="1"/>
                <a:r>
                  <a:rPr lang="en-US" altLang="zh-TW" sz="2000" dirty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are the </a:t>
                </a:r>
                <a:r>
                  <a:rPr lang="en-US" altLang="zh-TW" sz="2000" dirty="0" err="1"/>
                  <a:t>unrotated</a:t>
                </a:r>
                <a:r>
                  <a:rPr lang="en-US" altLang="zh-TW" sz="2000" dirty="0"/>
                  <a:t> and rotated coordinates, respectively.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20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202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2"/>
            <a:ext cx="7313612" cy="4194075"/>
          </a:xfrm>
        </p:spPr>
        <p:txBody>
          <a:bodyPr/>
          <a:lstStyle/>
          <a:p>
            <a:pPr eaLnBrk="1" hangingPunct="1"/>
            <a:r>
              <a:rPr lang="en-US" altLang="zh-TW" sz="2000" dirty="0"/>
              <a:t>3.40</a:t>
            </a:r>
          </a:p>
          <a:p>
            <a:pPr eaLnBrk="1" hangingPunct="1"/>
            <a:r>
              <a:rPr lang="en-US" altLang="zh-TW" sz="2000" dirty="0"/>
              <a:t>You saw in Fig. 3.46 that the Laplacian with a -8 in the center yields sharper results than the one with a -4 in the center. Explain the reason why.</a:t>
            </a:r>
          </a:p>
        </p:txBody>
      </p:sp>
    </p:spTree>
    <p:extLst>
      <p:ext uri="{BB962C8B-B14F-4D97-AF65-F5344CB8AC3E}">
        <p14:creationId xmlns:p14="http://schemas.microsoft.com/office/powerpoint/2010/main" val="3391864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3.41</a:t>
                </a:r>
              </a:p>
              <a:p>
                <a:pPr eaLnBrk="1" hangingPunct="1"/>
                <a:r>
                  <a:rPr lang="en-US" altLang="zh-TW" sz="2000" dirty="0"/>
                  <a:t>Give a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000" dirty="0"/>
                  <a:t> kernel for performing </a:t>
                </a:r>
                <a:r>
                  <a:rPr lang="en-US" altLang="zh-TW" sz="2000" dirty="0" err="1"/>
                  <a:t>unsharp</a:t>
                </a:r>
                <a:r>
                  <a:rPr lang="en-US" altLang="zh-TW" sz="2000" dirty="0"/>
                  <a:t> masking in a single pass through an image. Assume that the average image is obtained using a box filter of size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90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Power-law transformations</a:t>
            </a:r>
          </a:p>
          <a:p>
            <a:pPr eaLnBrk="1" hangingPunct="1"/>
            <a:r>
              <a:rPr lang="en-US" altLang="zh-TW"/>
              <a:t>                     or</a:t>
            </a:r>
          </a:p>
          <a:p>
            <a:pPr lvl="1" eaLnBrk="1" hangingPunct="1"/>
            <a:r>
              <a:rPr lang="en-US" altLang="zh-TW"/>
              <a:t>         maps a narrow range of dark input values into a wider range of output values, while          maps a narrow range of bright input values into a wider range of output values</a:t>
            </a:r>
          </a:p>
          <a:p>
            <a:pPr lvl="1" eaLnBrk="1" hangingPunct="1"/>
            <a:r>
              <a:rPr lang="en-US" altLang="zh-TW"/>
              <a:t>      : gamma, gamma correction</a:t>
            </a:r>
          </a:p>
          <a:p>
            <a:pPr lvl="1" eaLnBrk="1" hangingPunct="1"/>
            <a:endParaRPr lang="zh-TW" altLang="en-US"/>
          </a:p>
        </p:txBody>
      </p:sp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348038" y="2349500"/>
          <a:ext cx="1050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57002" imgH="203112" progId="Equation.3">
                  <p:embed/>
                </p:oleObj>
              </mc:Choice>
              <mc:Fallback>
                <p:oleObj name="方程式" r:id="rId2" imgW="457002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349500"/>
                        <a:ext cx="1050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6"/>
          <p:cNvGraphicFramePr>
            <a:graphicFrameLocks noChangeAspect="1"/>
          </p:cNvGraphicFramePr>
          <p:nvPr/>
        </p:nvGraphicFramePr>
        <p:xfrm>
          <a:off x="5210175" y="2349500"/>
          <a:ext cx="18097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787400" imgH="228600" progId="Equation.3">
                  <p:embed/>
                </p:oleObj>
              </mc:Choice>
              <mc:Fallback>
                <p:oleObj name="方程式" r:id="rId4" imgW="787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2349500"/>
                        <a:ext cx="18097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7"/>
          <p:cNvGraphicFramePr>
            <a:graphicFrameLocks noChangeAspect="1"/>
          </p:cNvGraphicFramePr>
          <p:nvPr/>
        </p:nvGraphicFramePr>
        <p:xfrm>
          <a:off x="2268538" y="2924175"/>
          <a:ext cx="758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330057" imgH="203112" progId="Equation.3">
                  <p:embed/>
                </p:oleObj>
              </mc:Choice>
              <mc:Fallback>
                <p:oleObj name="方程式" r:id="rId6" imgW="330057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24175"/>
                        <a:ext cx="7588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8"/>
          <p:cNvGraphicFramePr>
            <a:graphicFrameLocks noChangeAspect="1"/>
          </p:cNvGraphicFramePr>
          <p:nvPr/>
        </p:nvGraphicFramePr>
        <p:xfrm>
          <a:off x="5724525" y="3644900"/>
          <a:ext cx="7588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30057" imgH="203112" progId="Equation.3">
                  <p:embed/>
                </p:oleObj>
              </mc:Choice>
              <mc:Fallback>
                <p:oleObj name="方程式" r:id="rId8" imgW="330057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644900"/>
                        <a:ext cx="7588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9"/>
          <p:cNvGraphicFramePr>
            <a:graphicFrameLocks noChangeAspect="1"/>
          </p:cNvGraphicFramePr>
          <p:nvPr/>
        </p:nvGraphicFramePr>
        <p:xfrm>
          <a:off x="2411413" y="4941888"/>
          <a:ext cx="3111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80" imgH="164814" progId="Equation.3">
                  <p:embed/>
                </p:oleObj>
              </mc:Choice>
              <mc:Fallback>
                <p:oleObj name="方程式" r:id="rId10" imgW="126780" imgH="16481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941888"/>
                        <a:ext cx="3111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7956550" cy="565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0DA4C3-2636-F778-25F9-C36695A14100}"/>
                  </a:ext>
                </a:extLst>
              </p14:cNvPr>
              <p14:cNvContentPartPr/>
              <p14:nvPr/>
            </p14:nvContentPartPr>
            <p14:xfrm>
              <a:off x="1081405" y="3521994"/>
              <a:ext cx="5496840" cy="169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0DA4C3-2636-F778-25F9-C36695A141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405" y="3513354"/>
                <a:ext cx="5514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7A9C5A6-F485-911A-087E-1EB059189AEE}"/>
                  </a:ext>
                </a:extLst>
              </p14:cNvPr>
              <p14:cNvContentPartPr/>
              <p14:nvPr/>
            </p14:nvContentPartPr>
            <p14:xfrm>
              <a:off x="3556405" y="546234"/>
              <a:ext cx="259560" cy="6444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7A9C5A6-F485-911A-087E-1EB059189A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7405" y="537594"/>
                <a:ext cx="277200" cy="646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Monitor,</a:t>
            </a:r>
          </a:p>
        </p:txBody>
      </p:sp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3419475" y="1844675"/>
          <a:ext cx="10795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69696" imgH="203112" progId="Equation.3">
                  <p:embed/>
                </p:oleObj>
              </mc:Choice>
              <mc:Fallback>
                <p:oleObj name="方程式" r:id="rId2" imgW="469696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844675"/>
                        <a:ext cx="10795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420938"/>
            <a:ext cx="4217987" cy="443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2349500"/>
            <a:ext cx="1836737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65801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15888"/>
            <a:ext cx="8243887" cy="66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Piecewise-linear transformation functions</a:t>
            </a:r>
          </a:p>
          <a:p>
            <a:pPr lvl="1" eaLnBrk="1" hangingPunct="1"/>
            <a:r>
              <a:rPr lang="en-US" altLang="zh-TW"/>
              <a:t>The form of piecewise functions can be arbitrarily complex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87338"/>
            <a:ext cx="4319587" cy="765175"/>
          </a:xfrm>
        </p:spPr>
        <p:txBody>
          <a:bodyPr/>
          <a:lstStyle/>
          <a:p>
            <a:pPr lvl="1" eaLnBrk="1" hangingPunct="1"/>
            <a:r>
              <a:rPr lang="en-US" altLang="zh-TW"/>
              <a:t>Contrast stretching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98513"/>
            <a:ext cx="7524750" cy="60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992C0CC-3997-2DEF-A0EA-484DD8756B0E}"/>
              </a:ext>
            </a:extLst>
          </p:cNvPr>
          <p:cNvGrpSpPr/>
          <p:nvPr/>
        </p:nvGrpSpPr>
        <p:grpSpPr>
          <a:xfrm>
            <a:off x="1313486" y="600223"/>
            <a:ext cx="3885480" cy="3736080"/>
            <a:chOff x="1313486" y="600223"/>
            <a:chExt cx="3885480" cy="37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6137687-537F-B3B4-F632-65E01AFBE327}"/>
                    </a:ext>
                  </a:extLst>
                </p14:cNvPr>
                <p14:cNvContentPartPr/>
                <p14:nvPr/>
              </p14:nvContentPartPr>
              <p14:xfrm>
                <a:off x="4156766" y="3222103"/>
                <a:ext cx="1042200" cy="1012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6137687-537F-B3B4-F632-65E01AFBE3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8126" y="3213103"/>
                  <a:ext cx="105984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1E74968-26D3-B68C-8330-CE571CE5256A}"/>
                    </a:ext>
                  </a:extLst>
                </p14:cNvPr>
                <p14:cNvContentPartPr/>
                <p14:nvPr/>
              </p14:nvContentPartPr>
              <p14:xfrm>
                <a:off x="4018886" y="4023463"/>
                <a:ext cx="672480" cy="312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1E74968-26D3-B68C-8330-CE571CE525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10246" y="4014463"/>
                  <a:ext cx="690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7653E32-1E3E-05EA-9405-7804DEC417DE}"/>
                    </a:ext>
                  </a:extLst>
                </p14:cNvPr>
                <p14:cNvContentPartPr/>
                <p14:nvPr/>
              </p14:nvContentPartPr>
              <p14:xfrm>
                <a:off x="1313486" y="600223"/>
                <a:ext cx="3564720" cy="3336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7653E32-1E3E-05EA-9405-7804DEC417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4846" y="591583"/>
                  <a:ext cx="3582360" cy="335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4425950" cy="593725"/>
          </a:xfrm>
        </p:spPr>
        <p:txBody>
          <a:bodyPr/>
          <a:lstStyle/>
          <a:p>
            <a:pPr lvl="1" eaLnBrk="1" hangingPunct="1"/>
            <a:r>
              <a:rPr lang="en-US" altLang="zh-TW"/>
              <a:t>Gray-level slicing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41413"/>
            <a:ext cx="7812088" cy="571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1B58106-3458-3DF6-2CC1-D0F748DBC3A7}"/>
              </a:ext>
            </a:extLst>
          </p:cNvPr>
          <p:cNvGrpSpPr/>
          <p:nvPr/>
        </p:nvGrpSpPr>
        <p:grpSpPr>
          <a:xfrm>
            <a:off x="3171806" y="1461703"/>
            <a:ext cx="1644120" cy="534600"/>
            <a:chOff x="3171806" y="1461703"/>
            <a:chExt cx="16441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5C5D0DE-8C06-1655-51C6-95788109447A}"/>
                    </a:ext>
                  </a:extLst>
                </p14:cNvPr>
                <p14:cNvContentPartPr/>
                <p14:nvPr/>
              </p14:nvContentPartPr>
              <p14:xfrm>
                <a:off x="3368006" y="1461703"/>
                <a:ext cx="1447920" cy="3639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5C5D0DE-8C06-1655-51C6-9578810944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59006" y="1453063"/>
                  <a:ext cx="1465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6D841BF-E60A-A729-6C72-AF6F31A3529F}"/>
                    </a:ext>
                  </a:extLst>
                </p14:cNvPr>
                <p14:cNvContentPartPr/>
                <p14:nvPr/>
              </p14:nvContentPartPr>
              <p14:xfrm>
                <a:off x="3171806" y="1654663"/>
                <a:ext cx="540360" cy="341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6D841BF-E60A-A729-6C72-AF6F31A352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3166" y="1645663"/>
                  <a:ext cx="55800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314CC-88C2-592D-E2C9-3CBDAC6381C1}"/>
              </a:ext>
            </a:extLst>
          </p:cNvPr>
          <p:cNvGrpSpPr/>
          <p:nvPr/>
        </p:nvGrpSpPr>
        <p:grpSpPr>
          <a:xfrm>
            <a:off x="4120406" y="4728343"/>
            <a:ext cx="1135440" cy="441720"/>
            <a:chOff x="4120406" y="4728343"/>
            <a:chExt cx="113544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6083C28-54F7-AA37-E280-A7E1C9D10F98}"/>
                    </a:ext>
                  </a:extLst>
                </p14:cNvPr>
                <p14:cNvContentPartPr/>
                <p14:nvPr/>
              </p14:nvContentPartPr>
              <p14:xfrm>
                <a:off x="4120406" y="4824103"/>
                <a:ext cx="834840" cy="1404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6083C28-54F7-AA37-E280-A7E1C9D10F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11406" y="4815103"/>
                  <a:ext cx="852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BC12BC-A57D-CAAE-A721-5C61B557FAFE}"/>
                    </a:ext>
                  </a:extLst>
                </p14:cNvPr>
                <p14:cNvContentPartPr/>
                <p14:nvPr/>
              </p14:nvContentPartPr>
              <p14:xfrm>
                <a:off x="4694966" y="4728343"/>
                <a:ext cx="560880" cy="441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BC12BC-A57D-CAAE-A721-5C61B557FA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86326" y="4719703"/>
                  <a:ext cx="57852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736EE5-342B-CAF7-6C10-7DA0844EBF20}"/>
              </a:ext>
            </a:extLst>
          </p:cNvPr>
          <p:cNvGrpSpPr/>
          <p:nvPr/>
        </p:nvGrpSpPr>
        <p:grpSpPr>
          <a:xfrm>
            <a:off x="1478726" y="3255943"/>
            <a:ext cx="2920320" cy="594720"/>
            <a:chOff x="1478726" y="3255943"/>
            <a:chExt cx="292032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3F8888D-9E0C-8E69-842F-31263103ED2F}"/>
                    </a:ext>
                  </a:extLst>
                </p14:cNvPr>
                <p14:cNvContentPartPr/>
                <p14:nvPr/>
              </p14:nvContentPartPr>
              <p14:xfrm>
                <a:off x="1478726" y="3255943"/>
                <a:ext cx="1301040" cy="577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3F8888D-9E0C-8E69-842F-31263103ED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70086" y="3247303"/>
                  <a:ext cx="131868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D7A76F-5747-123F-198C-B29B34C31B7C}"/>
                    </a:ext>
                  </a:extLst>
                </p14:cNvPr>
                <p14:cNvContentPartPr/>
                <p14:nvPr/>
              </p14:nvContentPartPr>
              <p14:xfrm>
                <a:off x="3272966" y="3352063"/>
                <a:ext cx="1126080" cy="498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D7A76F-5747-123F-198C-B29B34C31B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4326" y="3343063"/>
                  <a:ext cx="1143720" cy="516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5113"/>
            <a:ext cx="8820150" cy="49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Background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Spatial domain process</a:t>
            </a:r>
          </a:p>
          <a:p>
            <a:pPr eaLnBrk="1" hangingPunct="1"/>
            <a:endParaRPr lang="en-US" altLang="zh-TW"/>
          </a:p>
          <a:p>
            <a:pPr lvl="1" eaLnBrk="1" hangingPunct="1"/>
            <a:r>
              <a:rPr lang="en-US" altLang="zh-TW"/>
              <a:t>where           is the input image,            is the processed image, and T is an operator on f, defined over some neighborhood of</a:t>
            </a:r>
          </a:p>
        </p:txBody>
      </p:sp>
      <p:graphicFrame>
        <p:nvGraphicFramePr>
          <p:cNvPr id="4100" name="Object 5"/>
          <p:cNvGraphicFramePr>
            <a:graphicFrameLocks noChangeAspect="1"/>
          </p:cNvGraphicFramePr>
          <p:nvPr/>
        </p:nvGraphicFramePr>
        <p:xfrm>
          <a:off x="2430463" y="2457450"/>
          <a:ext cx="28622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244600" imgH="203200" progId="Equation.3">
                  <p:embed/>
                </p:oleObj>
              </mc:Choice>
              <mc:Fallback>
                <p:oleObj name="方程式" r:id="rId2" imgW="12446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457450"/>
                        <a:ext cx="28622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6"/>
          <p:cNvGraphicFramePr>
            <a:graphicFrameLocks noChangeAspect="1"/>
          </p:cNvGraphicFramePr>
          <p:nvPr/>
        </p:nvGraphicFramePr>
        <p:xfrm>
          <a:off x="3276600" y="2903538"/>
          <a:ext cx="1079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82391" imgH="203112" progId="Equation.3">
                  <p:embed/>
                </p:oleObj>
              </mc:Choice>
              <mc:Fallback>
                <p:oleObj name="方程式" r:id="rId4" imgW="482391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03538"/>
                        <a:ext cx="10795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7"/>
          <p:cNvGraphicFramePr>
            <a:graphicFrameLocks noChangeAspect="1"/>
          </p:cNvGraphicFramePr>
          <p:nvPr/>
        </p:nvGraphicFramePr>
        <p:xfrm>
          <a:off x="7481888" y="2852738"/>
          <a:ext cx="1050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69696" imgH="203112" progId="Equation.3">
                  <p:embed/>
                </p:oleObj>
              </mc:Choice>
              <mc:Fallback>
                <p:oleObj name="方程式" r:id="rId6" imgW="469696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888" y="2852738"/>
                        <a:ext cx="10509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8"/>
          <p:cNvGraphicFramePr>
            <a:graphicFrameLocks noChangeAspect="1"/>
          </p:cNvGraphicFramePr>
          <p:nvPr/>
        </p:nvGraphicFramePr>
        <p:xfrm>
          <a:off x="5059363" y="4076700"/>
          <a:ext cx="8239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68140" imgH="203112" progId="Equation.3">
                  <p:embed/>
                </p:oleObj>
              </mc:Choice>
              <mc:Fallback>
                <p:oleObj name="方程式" r:id="rId8" imgW="368140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4076700"/>
                        <a:ext cx="8239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Bit-plane slicing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130550"/>
            <a:ext cx="8532812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2513"/>
            <a:ext cx="7850188" cy="53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13" y="0"/>
            <a:ext cx="65389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8E6DC6-AC1C-7A9D-83C8-EDBF859A5F67}"/>
                  </a:ext>
                </a:extLst>
              </p14:cNvPr>
              <p14:cNvContentPartPr/>
              <p14:nvPr/>
            </p14:nvContentPartPr>
            <p14:xfrm>
              <a:off x="2682206" y="6269503"/>
              <a:ext cx="1285920" cy="367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8E6DC6-AC1C-7A9D-83C8-EDBF859A5F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3206" y="6260863"/>
                <a:ext cx="1303560" cy="38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FA5E50B-9C62-3299-41FA-0FB0ABF7BCD4}"/>
              </a:ext>
            </a:extLst>
          </p:cNvPr>
          <p:cNvGrpSpPr/>
          <p:nvPr/>
        </p:nvGrpSpPr>
        <p:grpSpPr>
          <a:xfrm>
            <a:off x="7897526" y="4484983"/>
            <a:ext cx="742320" cy="675720"/>
            <a:chOff x="7897526" y="4484983"/>
            <a:chExt cx="74232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258DCC-90F5-2839-489C-7BE5B0ED6A3E}"/>
                    </a:ext>
                  </a:extLst>
                </p14:cNvPr>
                <p14:cNvContentPartPr/>
                <p14:nvPr/>
              </p14:nvContentPartPr>
              <p14:xfrm>
                <a:off x="7897526" y="4624303"/>
                <a:ext cx="322920" cy="322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258DCC-90F5-2839-489C-7BE5B0ED6A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88886" y="4615303"/>
                  <a:ext cx="340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BA42A5A-7737-09AD-24FF-7645A0B93076}"/>
                    </a:ext>
                  </a:extLst>
                </p14:cNvPr>
                <p14:cNvContentPartPr/>
                <p14:nvPr/>
              </p14:nvContentPartPr>
              <p14:xfrm>
                <a:off x="8307566" y="5103103"/>
                <a:ext cx="74520" cy="57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BA42A5A-7737-09AD-24FF-7645A0B930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98926" y="5094103"/>
                  <a:ext cx="92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C76E951-55D2-B0A8-92D4-83707386FFCF}"/>
                    </a:ext>
                  </a:extLst>
                </p14:cNvPr>
                <p14:cNvContentPartPr/>
                <p14:nvPr/>
              </p14:nvContentPartPr>
              <p14:xfrm>
                <a:off x="8621126" y="4484983"/>
                <a:ext cx="18720" cy="552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C76E951-55D2-B0A8-92D4-83707386F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12486" y="4475983"/>
                  <a:ext cx="36360" cy="57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28900D-6E75-0E93-EFC2-F45C752BECAE}"/>
              </a:ext>
            </a:extLst>
          </p:cNvPr>
          <p:cNvGrpSpPr/>
          <p:nvPr/>
        </p:nvGrpSpPr>
        <p:grpSpPr>
          <a:xfrm>
            <a:off x="156497" y="163046"/>
            <a:ext cx="2012400" cy="2561400"/>
            <a:chOff x="156497" y="163046"/>
            <a:chExt cx="2012400" cy="25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9D2FE4-57D7-CF37-AADB-5400C68C3DB7}"/>
                    </a:ext>
                  </a:extLst>
                </p14:cNvPr>
                <p14:cNvContentPartPr/>
                <p14:nvPr/>
              </p14:nvContentPartPr>
              <p14:xfrm>
                <a:off x="316337" y="245126"/>
                <a:ext cx="262440" cy="316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9D2FE4-57D7-CF37-AADB-5400C68C3D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7337" y="236126"/>
                  <a:ext cx="280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6D39E0-F2A4-A743-C8A1-48160C28137E}"/>
                    </a:ext>
                  </a:extLst>
                </p14:cNvPr>
                <p14:cNvContentPartPr/>
                <p14:nvPr/>
              </p14:nvContentPartPr>
              <p14:xfrm>
                <a:off x="184937" y="599006"/>
                <a:ext cx="898560" cy="75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6D39E0-F2A4-A743-C8A1-48160C2813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5937" y="590366"/>
                  <a:ext cx="916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238BA3C-BA5E-785F-12F8-F8956F1B686E}"/>
                    </a:ext>
                  </a:extLst>
                </p14:cNvPr>
                <p14:cNvContentPartPr/>
                <p14:nvPr/>
              </p14:nvContentPartPr>
              <p14:xfrm>
                <a:off x="369617" y="641846"/>
                <a:ext cx="45000" cy="573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238BA3C-BA5E-785F-12F8-F8956F1B68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977" y="633206"/>
                  <a:ext cx="626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9EAB4B2-9A4A-F33D-EABF-F8E5A919E0AB}"/>
                    </a:ext>
                  </a:extLst>
                </p14:cNvPr>
                <p14:cNvContentPartPr/>
                <p14:nvPr/>
              </p14:nvContentPartPr>
              <p14:xfrm>
                <a:off x="524057" y="718526"/>
                <a:ext cx="183960" cy="845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9EAB4B2-9A4A-F33D-EABF-F8E5A919E0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057" y="709526"/>
                  <a:ext cx="2016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EA1861D-4AE1-A21C-BD40-0AE5C9975822}"/>
                    </a:ext>
                  </a:extLst>
                </p14:cNvPr>
                <p14:cNvContentPartPr/>
                <p14:nvPr/>
              </p14:nvContentPartPr>
              <p14:xfrm>
                <a:off x="178457" y="848486"/>
                <a:ext cx="542520" cy="472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EA1861D-4AE1-A21C-BD40-0AE5C99758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9817" y="839846"/>
                  <a:ext cx="560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ABD3D6-90BC-D1F8-E3B9-9F70BA72CCDB}"/>
                    </a:ext>
                  </a:extLst>
                </p14:cNvPr>
                <p14:cNvContentPartPr/>
                <p14:nvPr/>
              </p14:nvContentPartPr>
              <p14:xfrm>
                <a:off x="630617" y="847766"/>
                <a:ext cx="556920" cy="670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ABD3D6-90BC-D1F8-E3B9-9F70BA72CC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1617" y="839126"/>
                  <a:ext cx="5745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307DD59-6AF2-19E7-A5B1-C5E1A0173891}"/>
                    </a:ext>
                  </a:extLst>
                </p14:cNvPr>
                <p14:cNvContentPartPr/>
                <p14:nvPr/>
              </p14:nvContentPartPr>
              <p14:xfrm>
                <a:off x="1414697" y="163046"/>
                <a:ext cx="396360" cy="6739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307DD59-6AF2-19E7-A5B1-C5E1A01738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06057" y="154046"/>
                  <a:ext cx="41400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9FAA31-81E2-2E43-1C17-0E99E4B7168B}"/>
                    </a:ext>
                  </a:extLst>
                </p14:cNvPr>
                <p14:cNvContentPartPr/>
                <p14:nvPr/>
              </p14:nvContentPartPr>
              <p14:xfrm>
                <a:off x="1306337" y="880166"/>
                <a:ext cx="621720" cy="882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9FAA31-81E2-2E43-1C17-0E99E4B716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97337" y="871526"/>
                  <a:ext cx="6393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0D87892-B242-8649-4EFB-5854DDA2DB30}"/>
                    </a:ext>
                  </a:extLst>
                </p14:cNvPr>
                <p14:cNvContentPartPr/>
                <p14:nvPr/>
              </p14:nvContentPartPr>
              <p14:xfrm>
                <a:off x="156497" y="1708886"/>
                <a:ext cx="442080" cy="847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0D87892-B242-8649-4EFB-5854DDA2DB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7857" y="1700246"/>
                  <a:ext cx="45972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DD091DE-BD36-5416-BD22-2A2C1D80AE74}"/>
                    </a:ext>
                  </a:extLst>
                </p14:cNvPr>
                <p14:cNvContentPartPr/>
                <p14:nvPr/>
              </p14:nvContentPartPr>
              <p14:xfrm>
                <a:off x="519377" y="1871246"/>
                <a:ext cx="699120" cy="61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DD091DE-BD36-5416-BD22-2A2C1D80AE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0737" y="1862246"/>
                  <a:ext cx="7167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A6A150F-8883-7239-52D6-343AC565FF0A}"/>
                    </a:ext>
                  </a:extLst>
                </p14:cNvPr>
                <p14:cNvContentPartPr/>
                <p14:nvPr/>
              </p14:nvContentPartPr>
              <p14:xfrm>
                <a:off x="1436297" y="1853966"/>
                <a:ext cx="290520" cy="105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A6A150F-8883-7239-52D6-343AC565FF0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7657" y="1844966"/>
                  <a:ext cx="308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7680C2D-293B-988B-5CB8-C09009CE3863}"/>
                    </a:ext>
                  </a:extLst>
                </p14:cNvPr>
                <p14:cNvContentPartPr/>
                <p14:nvPr/>
              </p14:nvContentPartPr>
              <p14:xfrm>
                <a:off x="1327937" y="2036126"/>
                <a:ext cx="541800" cy="117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7680C2D-293B-988B-5CB8-C09009CE38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8937" y="2027486"/>
                  <a:ext cx="55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0C3379B-9FB0-12AF-95AA-85D8602D95B1}"/>
                    </a:ext>
                  </a:extLst>
                </p14:cNvPr>
                <p14:cNvContentPartPr/>
                <p14:nvPr/>
              </p14:nvContentPartPr>
              <p14:xfrm>
                <a:off x="1140737" y="2137286"/>
                <a:ext cx="1028160" cy="587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0C3379B-9FB0-12AF-95AA-85D8602D95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097" y="2128646"/>
                  <a:ext cx="1045800" cy="60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B68986-D4CA-AFF2-09A8-83AB13033FF7}"/>
              </a:ext>
            </a:extLst>
          </p:cNvPr>
          <p:cNvGrpSpPr/>
          <p:nvPr/>
        </p:nvGrpSpPr>
        <p:grpSpPr>
          <a:xfrm>
            <a:off x="2085737" y="153686"/>
            <a:ext cx="639360" cy="387360"/>
            <a:chOff x="2085737" y="153686"/>
            <a:chExt cx="63936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D0FCDFA-CEDE-E6F3-5049-E830BAC70309}"/>
                    </a:ext>
                  </a:extLst>
                </p14:cNvPr>
                <p14:cNvContentPartPr/>
                <p14:nvPr/>
              </p14:nvContentPartPr>
              <p14:xfrm>
                <a:off x="2085737" y="358526"/>
                <a:ext cx="394560" cy="150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D0FCDFA-CEDE-E6F3-5049-E830BAC703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77097" y="349886"/>
                  <a:ext cx="412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0E3513E-CA72-5FCA-AFEF-92C3F30BA092}"/>
                    </a:ext>
                  </a:extLst>
                </p14:cNvPr>
                <p14:cNvContentPartPr/>
                <p14:nvPr/>
              </p14:nvContentPartPr>
              <p14:xfrm>
                <a:off x="2252777" y="153686"/>
                <a:ext cx="472320" cy="387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0E3513E-CA72-5FCA-AFEF-92C3F30BA0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44137" y="144686"/>
                  <a:ext cx="489960" cy="405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81088"/>
            <a:ext cx="8856662" cy="53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5788"/>
            <a:ext cx="914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29C95EB-639F-BE43-DC9D-9C9CA73E5204}"/>
              </a:ext>
            </a:extLst>
          </p:cNvPr>
          <p:cNvGrpSpPr/>
          <p:nvPr/>
        </p:nvGrpSpPr>
        <p:grpSpPr>
          <a:xfrm>
            <a:off x="772817" y="2484326"/>
            <a:ext cx="1481760" cy="542160"/>
            <a:chOff x="772817" y="2484326"/>
            <a:chExt cx="148176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CA94D19-53EA-13A2-00FC-8B976F181829}"/>
                    </a:ext>
                  </a:extLst>
                </p14:cNvPr>
                <p14:cNvContentPartPr/>
                <p14:nvPr/>
              </p14:nvContentPartPr>
              <p14:xfrm>
                <a:off x="772817" y="2607086"/>
                <a:ext cx="390960" cy="409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CA94D19-53EA-13A2-00FC-8B976F1818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4177" y="2598446"/>
                  <a:ext cx="4086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46D7DD3-083A-115A-A36C-17E21350BBC3}"/>
                    </a:ext>
                  </a:extLst>
                </p14:cNvPr>
                <p14:cNvContentPartPr/>
                <p14:nvPr/>
              </p14:nvContentPartPr>
              <p14:xfrm>
                <a:off x="1251977" y="2721206"/>
                <a:ext cx="37800" cy="37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46D7DD3-083A-115A-A36C-17E21350BB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2977" y="2712206"/>
                  <a:ext cx="55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AF14058-3FC5-3BCF-7AB4-5CFB70FDFFC2}"/>
                    </a:ext>
                  </a:extLst>
                </p14:cNvPr>
                <p14:cNvContentPartPr/>
                <p14:nvPr/>
              </p14:nvContentPartPr>
              <p14:xfrm>
                <a:off x="1219217" y="2863046"/>
                <a:ext cx="157320" cy="70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AF14058-3FC5-3BCF-7AB4-5CFB70FDFF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0217" y="2854046"/>
                  <a:ext cx="174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9860FC2-72D3-BEA6-2560-403AB8F00990}"/>
                    </a:ext>
                  </a:extLst>
                </p14:cNvPr>
                <p14:cNvContentPartPr/>
                <p14:nvPr/>
              </p14:nvContentPartPr>
              <p14:xfrm>
                <a:off x="1575617" y="2484326"/>
                <a:ext cx="199080" cy="476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9860FC2-72D3-BEA6-2560-403AB8F009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6617" y="2475686"/>
                  <a:ext cx="216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A5ABE52-4F5B-2DAF-2F0B-EC06251D36D9}"/>
                    </a:ext>
                  </a:extLst>
                </p14:cNvPr>
                <p14:cNvContentPartPr/>
                <p14:nvPr/>
              </p14:nvContentPartPr>
              <p14:xfrm>
                <a:off x="1883417" y="3015326"/>
                <a:ext cx="51480" cy="11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A5ABE52-4F5B-2DAF-2F0B-EC06251D36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74417" y="3006686"/>
                  <a:ext cx="69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E9A1D0C-904A-807A-A8C7-DF3F150AAA95}"/>
                    </a:ext>
                  </a:extLst>
                </p14:cNvPr>
                <p14:cNvContentPartPr/>
                <p14:nvPr/>
              </p14:nvContentPartPr>
              <p14:xfrm>
                <a:off x="2068097" y="2525366"/>
                <a:ext cx="186480" cy="490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E9A1D0C-904A-807A-A8C7-DF3F150AAA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9457" y="2516726"/>
                  <a:ext cx="204120" cy="50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F8B76C-8FAB-D8D6-2579-A9D3801DA80A}"/>
              </a:ext>
            </a:extLst>
          </p:cNvPr>
          <p:cNvGrpSpPr/>
          <p:nvPr/>
        </p:nvGrpSpPr>
        <p:grpSpPr>
          <a:xfrm>
            <a:off x="3178697" y="2535806"/>
            <a:ext cx="969480" cy="617760"/>
            <a:chOff x="3178697" y="2535806"/>
            <a:chExt cx="96948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1DD2ADA-65BE-43CA-C3A2-E29E981FD8A2}"/>
                    </a:ext>
                  </a:extLst>
                </p14:cNvPr>
                <p14:cNvContentPartPr/>
                <p14:nvPr/>
              </p14:nvContentPartPr>
              <p14:xfrm>
                <a:off x="3178697" y="2557046"/>
                <a:ext cx="329040" cy="596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1DD2ADA-65BE-43CA-C3A2-E29E981FD8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9697" y="2548046"/>
                  <a:ext cx="3466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DFF1BB-7E59-82FE-612E-D16F0894FF40}"/>
                    </a:ext>
                  </a:extLst>
                </p14:cNvPr>
                <p14:cNvContentPartPr/>
                <p14:nvPr/>
              </p14:nvContentPartPr>
              <p14:xfrm>
                <a:off x="3548417" y="2568566"/>
                <a:ext cx="252360" cy="552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DFF1BB-7E59-82FE-612E-D16F0894FF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9417" y="2559926"/>
                  <a:ext cx="2700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165E7CA-0E97-3923-1982-1030218C6163}"/>
                    </a:ext>
                  </a:extLst>
                </p14:cNvPr>
                <p14:cNvContentPartPr/>
                <p14:nvPr/>
              </p14:nvContentPartPr>
              <p14:xfrm>
                <a:off x="3885737" y="2535806"/>
                <a:ext cx="360" cy="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165E7CA-0E97-3923-1982-1030218C61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7097" y="25271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AFA389A-A266-B589-5D6F-AA46EC20171D}"/>
                    </a:ext>
                  </a:extLst>
                </p14:cNvPr>
                <p14:cNvContentPartPr/>
                <p14:nvPr/>
              </p14:nvContentPartPr>
              <p14:xfrm>
                <a:off x="3810137" y="2775566"/>
                <a:ext cx="4680" cy="338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AFA389A-A266-B589-5D6F-AA46EC2017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01137" y="2766566"/>
                  <a:ext cx="22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6EFFD92-803E-388E-9A32-AFEDB230A287}"/>
                    </a:ext>
                  </a:extLst>
                </p14:cNvPr>
                <p14:cNvContentPartPr/>
                <p14:nvPr/>
              </p14:nvContentPartPr>
              <p14:xfrm>
                <a:off x="3921017" y="2634086"/>
                <a:ext cx="227160" cy="434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6EFFD92-803E-388E-9A32-AFEDB230A2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2017" y="2625086"/>
                  <a:ext cx="244800" cy="45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533F4EBD-E30E-4811-0CA9-E60EA3225BBB}"/>
                  </a:ext>
                </a:extLst>
              </p14:cNvPr>
              <p14:cNvContentPartPr/>
              <p14:nvPr/>
            </p14:nvContentPartPr>
            <p14:xfrm>
              <a:off x="4387217" y="2819126"/>
              <a:ext cx="73080" cy="1771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533F4EBD-E30E-4811-0CA9-E60EA3225B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78217" y="2810486"/>
                <a:ext cx="9072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FCDCEE-E957-5DD6-1281-48ADA02279E1}"/>
              </a:ext>
            </a:extLst>
          </p:cNvPr>
          <p:cNvGrpSpPr/>
          <p:nvPr/>
        </p:nvGrpSpPr>
        <p:grpSpPr>
          <a:xfrm>
            <a:off x="4591337" y="2426006"/>
            <a:ext cx="1058760" cy="675720"/>
            <a:chOff x="4591337" y="2426006"/>
            <a:chExt cx="105876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834666E-6435-E523-1E99-C5FD60CAECE5}"/>
                    </a:ext>
                  </a:extLst>
                </p14:cNvPr>
                <p14:cNvContentPartPr/>
                <p14:nvPr/>
              </p14:nvContentPartPr>
              <p14:xfrm>
                <a:off x="4591337" y="2426006"/>
                <a:ext cx="315720" cy="598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834666E-6435-E523-1E99-C5FD60CAEC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2337" y="2417366"/>
                  <a:ext cx="33336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B267D0-07D5-5C1D-F7E6-B2B27F129076}"/>
                    </a:ext>
                  </a:extLst>
                </p14:cNvPr>
                <p14:cNvContentPartPr/>
                <p14:nvPr/>
              </p14:nvContentPartPr>
              <p14:xfrm>
                <a:off x="4789337" y="2851886"/>
                <a:ext cx="110880" cy="131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B267D0-07D5-5C1D-F7E6-B2B27F1290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80697" y="2843246"/>
                  <a:ext cx="128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7A9F56-710E-C637-CA3E-2F5B7270EB33}"/>
                    </a:ext>
                  </a:extLst>
                </p14:cNvPr>
                <p14:cNvContentPartPr/>
                <p14:nvPr/>
              </p14:nvContentPartPr>
              <p14:xfrm>
                <a:off x="4952417" y="2483966"/>
                <a:ext cx="187920" cy="61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7A9F56-710E-C637-CA3E-2F5B7270EB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43417" y="2475326"/>
                  <a:ext cx="2055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86AAE60-B3E3-F11B-52D8-25DE2AB91831}"/>
                    </a:ext>
                  </a:extLst>
                </p14:cNvPr>
                <p14:cNvContentPartPr/>
                <p14:nvPr/>
              </p14:nvContentPartPr>
              <p14:xfrm>
                <a:off x="5138177" y="2927846"/>
                <a:ext cx="140400" cy="62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86AAE60-B3E3-F11B-52D8-25DE2AB918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29177" y="2918846"/>
                  <a:ext cx="158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40CD68-612F-E310-C795-28B8CE1D092A}"/>
                    </a:ext>
                  </a:extLst>
                </p14:cNvPr>
                <p14:cNvContentPartPr/>
                <p14:nvPr/>
              </p14:nvContentPartPr>
              <p14:xfrm>
                <a:off x="5426177" y="2427446"/>
                <a:ext cx="223920" cy="490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40CD68-612F-E310-C795-28B8CE1D09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17177" y="2418446"/>
                  <a:ext cx="241560" cy="50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FF59953-12D0-261D-5595-0CC10A236FD6}"/>
                  </a:ext>
                </a:extLst>
              </p14:cNvPr>
              <p14:cNvContentPartPr/>
              <p14:nvPr/>
            </p14:nvContentPartPr>
            <p14:xfrm>
              <a:off x="6509417" y="5082086"/>
              <a:ext cx="826200" cy="676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FF59953-12D0-261D-5595-0CC10A236FD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00777" y="5073086"/>
                <a:ext cx="8438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231299C-7161-1559-C5FA-78F1050F66B2}"/>
                  </a:ext>
                </a:extLst>
              </p14:cNvPr>
              <p14:cNvContentPartPr/>
              <p14:nvPr/>
            </p14:nvContentPartPr>
            <p14:xfrm>
              <a:off x="4695377" y="5116286"/>
              <a:ext cx="602280" cy="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231299C-7161-1559-C5FA-78F1050F66B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86377" y="5107286"/>
                <a:ext cx="619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657A9AD-325E-C2ED-32EA-EBADC26F5495}"/>
                  </a:ext>
                </a:extLst>
              </p14:cNvPr>
              <p14:cNvContentPartPr/>
              <p14:nvPr/>
            </p14:nvContentPartPr>
            <p14:xfrm>
              <a:off x="86657" y="5311766"/>
              <a:ext cx="107712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657A9AD-325E-C2ED-32EA-EBADC26F54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017" y="5303126"/>
                <a:ext cx="109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86D0FF5-9E0E-C52C-21B5-D8E296DF8D0E}"/>
                  </a:ext>
                </a:extLst>
              </p14:cNvPr>
              <p14:cNvContentPartPr/>
              <p14:nvPr/>
            </p14:nvContentPartPr>
            <p14:xfrm>
              <a:off x="8305457" y="5181806"/>
              <a:ext cx="729000" cy="111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86D0FF5-9E0E-C52C-21B5-D8E296DF8D0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96457" y="5172806"/>
                <a:ext cx="746640" cy="2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Histogram Processing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Histogram</a:t>
            </a:r>
          </a:p>
          <a:p>
            <a:pPr eaLnBrk="1" hangingPunct="1"/>
            <a:endParaRPr lang="en-US" altLang="zh-TW"/>
          </a:p>
          <a:p>
            <a:pPr lvl="1" eaLnBrk="1" hangingPunct="1"/>
            <a:r>
              <a:rPr lang="en-US" altLang="zh-TW"/>
              <a:t>where     is the kth gray level and     is the number of pixels in the image having gray level     </a:t>
            </a:r>
          </a:p>
          <a:p>
            <a:pPr lvl="1" eaLnBrk="1" hangingPunct="1"/>
            <a:r>
              <a:rPr lang="en-US" altLang="zh-TW"/>
              <a:t>Normalized histogram</a:t>
            </a:r>
          </a:p>
        </p:txBody>
      </p:sp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3028950" y="2320925"/>
          <a:ext cx="14303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622030" imgH="228501" progId="Equation.3">
                  <p:embed/>
                </p:oleObj>
              </mc:Choice>
              <mc:Fallback>
                <p:oleObj name="方程式" r:id="rId2" imgW="622030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2320925"/>
                        <a:ext cx="14303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6"/>
          <p:cNvGraphicFramePr>
            <a:graphicFrameLocks noChangeAspect="1"/>
          </p:cNvGraphicFramePr>
          <p:nvPr/>
        </p:nvGraphicFramePr>
        <p:xfrm>
          <a:off x="3348038" y="2767013"/>
          <a:ext cx="4048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39700" imgH="228600" progId="Equation.3">
                  <p:embed/>
                </p:oleObj>
              </mc:Choice>
              <mc:Fallback>
                <p:oleObj name="方程式" r:id="rId4" imgW="1397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767013"/>
                        <a:ext cx="404812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7"/>
          <p:cNvGraphicFramePr>
            <a:graphicFrameLocks noChangeAspect="1"/>
          </p:cNvGraphicFramePr>
          <p:nvPr/>
        </p:nvGraphicFramePr>
        <p:xfrm>
          <a:off x="7756525" y="2781300"/>
          <a:ext cx="515938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77646" imgH="228402" progId="Equation.3">
                  <p:embed/>
                </p:oleObj>
              </mc:Choice>
              <mc:Fallback>
                <p:oleObj name="方程式" r:id="rId6" imgW="177646" imgH="22840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525" y="2781300"/>
                        <a:ext cx="515938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8"/>
          <p:cNvGraphicFramePr>
            <a:graphicFrameLocks noChangeAspect="1"/>
          </p:cNvGraphicFramePr>
          <p:nvPr/>
        </p:nvGraphicFramePr>
        <p:xfrm>
          <a:off x="5148263" y="3559175"/>
          <a:ext cx="404812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39700" imgH="228600" progId="Equation.3">
                  <p:embed/>
                </p:oleObj>
              </mc:Choice>
              <mc:Fallback>
                <p:oleObj name="方程式" r:id="rId8" imgW="1397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559175"/>
                        <a:ext cx="404812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9"/>
          <p:cNvGraphicFramePr>
            <a:graphicFrameLocks noChangeAspect="1"/>
          </p:cNvGraphicFramePr>
          <p:nvPr/>
        </p:nvGraphicFramePr>
        <p:xfrm>
          <a:off x="3132138" y="4581525"/>
          <a:ext cx="18986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25500" imgH="228600" progId="Equation.3">
                  <p:embed/>
                </p:oleObj>
              </mc:Choice>
              <mc:Fallback>
                <p:oleObj name="方程式" r:id="rId9" imgW="8255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581525"/>
                        <a:ext cx="18986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0"/>
            <a:ext cx="4033838" cy="682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Histogram equalization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44900"/>
            <a:ext cx="7921625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2479675" y="2349500"/>
          <a:ext cx="2597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129810" imgH="203112" progId="Equation.3">
                  <p:embed/>
                </p:oleObj>
              </mc:Choice>
              <mc:Fallback>
                <p:oleObj name="方程式" r:id="rId3" imgW="112981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349500"/>
                        <a:ext cx="25971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2368550" y="2789238"/>
          <a:ext cx="28305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31366" imgH="228501" progId="Equation.3">
                  <p:embed/>
                </p:oleObj>
              </mc:Choice>
              <mc:Fallback>
                <p:oleObj name="方程式" r:id="rId5" imgW="1231366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2789238"/>
                        <a:ext cx="283051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738"/>
            <a:ext cx="6696075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133600"/>
            <a:ext cx="19050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Probability density functions (PDF)</a:t>
            </a: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2538413" y="2292350"/>
          <a:ext cx="24796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079032" imgH="431613" progId="Equation.3">
                  <p:embed/>
                </p:oleObj>
              </mc:Choice>
              <mc:Fallback>
                <p:oleObj name="方程式" r:id="rId2" imgW="1079032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2292350"/>
                        <a:ext cx="247967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1838325" y="3248025"/>
          <a:ext cx="40259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52600" imgH="330200" progId="Equation.3">
                  <p:embed/>
                </p:oleObj>
              </mc:Choice>
              <mc:Fallback>
                <p:oleObj name="方程式" r:id="rId4" imgW="17526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3248025"/>
                        <a:ext cx="40259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1235075" y="4148138"/>
          <a:ext cx="7264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3162300" imgH="393700" progId="Equation.3">
                  <p:embed/>
                </p:oleObj>
              </mc:Choice>
              <mc:Fallback>
                <p:oleObj name="方程式" r:id="rId6" imgW="31623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4148138"/>
                        <a:ext cx="72644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2487613" y="5202238"/>
          <a:ext cx="18954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825500" imgH="393700" progId="Equation.3">
                  <p:embed/>
                </p:oleObj>
              </mc:Choice>
              <mc:Fallback>
                <p:oleObj name="方程式" r:id="rId8" imgW="8255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5202238"/>
                        <a:ext cx="18954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AutoShape 9"/>
          <p:cNvSpPr>
            <a:spLocks noChangeArrowheads="1"/>
          </p:cNvSpPr>
          <p:nvPr/>
        </p:nvSpPr>
        <p:spPr bwMode="auto">
          <a:xfrm>
            <a:off x="1690688" y="5516563"/>
            <a:ext cx="720725" cy="358775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Neighborhood about a point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92375"/>
            <a:ext cx="482441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924175"/>
            <a:ext cx="201295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23850" y="2882900"/>
          <a:ext cx="85185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708400" imgH="457200" progId="Equation.3">
                  <p:embed/>
                </p:oleObj>
              </mc:Choice>
              <mc:Fallback>
                <p:oleObj name="方程式" r:id="rId2" imgW="3708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82900"/>
                        <a:ext cx="851852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36738"/>
            <a:ext cx="8280400" cy="41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0"/>
            <a:ext cx="4967287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420938"/>
            <a:ext cx="2301875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30F3210-16E6-D5AC-986C-E05C1CE25815}"/>
              </a:ext>
            </a:extLst>
          </p:cNvPr>
          <p:cNvGrpSpPr/>
          <p:nvPr/>
        </p:nvGrpSpPr>
        <p:grpSpPr>
          <a:xfrm>
            <a:off x="661577" y="1467326"/>
            <a:ext cx="1484280" cy="1515960"/>
            <a:chOff x="661577" y="1467326"/>
            <a:chExt cx="1484280" cy="15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0278D06-99DB-2E2A-72E3-48FCD4E4ADE9}"/>
                    </a:ext>
                  </a:extLst>
                </p14:cNvPr>
                <p14:cNvContentPartPr/>
                <p14:nvPr/>
              </p14:nvContentPartPr>
              <p14:xfrm>
                <a:off x="1282577" y="2360126"/>
                <a:ext cx="525240" cy="6231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0278D06-99DB-2E2A-72E3-48FCD4E4AD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3577" y="2351486"/>
                  <a:ext cx="5428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00CBCA-F2B0-4F18-2D94-031DDAD6CBAC}"/>
                    </a:ext>
                  </a:extLst>
                </p14:cNvPr>
                <p14:cNvContentPartPr/>
                <p14:nvPr/>
              </p14:nvContentPartPr>
              <p14:xfrm>
                <a:off x="822497" y="1521686"/>
                <a:ext cx="439920" cy="410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00CBCA-F2B0-4F18-2D94-031DDAD6CB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857" y="1513046"/>
                  <a:ext cx="457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0D89F6F-8326-BCB2-81D4-5B244F208D4C}"/>
                    </a:ext>
                  </a:extLst>
                </p14:cNvPr>
                <p14:cNvContentPartPr/>
                <p14:nvPr/>
              </p14:nvContentPartPr>
              <p14:xfrm>
                <a:off x="924737" y="1883126"/>
                <a:ext cx="169200" cy="100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0D89F6F-8326-BCB2-81D4-5B244F208D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097" y="1874126"/>
                  <a:ext cx="18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B5B4FB8-9EDB-5569-9255-36A0E2D39690}"/>
                    </a:ext>
                  </a:extLst>
                </p14:cNvPr>
                <p14:cNvContentPartPr/>
                <p14:nvPr/>
              </p14:nvContentPartPr>
              <p14:xfrm>
                <a:off x="661577" y="1740206"/>
                <a:ext cx="680040" cy="756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B5B4FB8-9EDB-5569-9255-36A0E2D396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937" y="1731566"/>
                  <a:ext cx="69768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CFE5396-BD0B-2BBF-7FA0-80218DE307B3}"/>
                    </a:ext>
                  </a:extLst>
                </p14:cNvPr>
                <p14:cNvContentPartPr/>
                <p14:nvPr/>
              </p14:nvContentPartPr>
              <p14:xfrm>
                <a:off x="1218137" y="1555526"/>
                <a:ext cx="545760" cy="826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CFE5396-BD0B-2BBF-7FA0-80218DE307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9137" y="1546886"/>
                  <a:ext cx="56340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67A3065-9B7B-5997-98C4-BDDBCA18A38A}"/>
                    </a:ext>
                  </a:extLst>
                </p14:cNvPr>
                <p14:cNvContentPartPr/>
                <p14:nvPr/>
              </p14:nvContentPartPr>
              <p14:xfrm>
                <a:off x="1751657" y="1467326"/>
                <a:ext cx="394200" cy="429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67A3065-9B7B-5997-98C4-BDDBCA18A3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3017" y="1458686"/>
                  <a:ext cx="4118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57F3722-7676-07E2-D1BB-CD5C8171BBF8}"/>
                    </a:ext>
                  </a:extLst>
                </p14:cNvPr>
                <p14:cNvContentPartPr/>
                <p14:nvPr/>
              </p14:nvContentPartPr>
              <p14:xfrm>
                <a:off x="1619537" y="2023886"/>
                <a:ext cx="516960" cy="371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57F3722-7676-07E2-D1BB-CD5C8171BB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0537" y="2014886"/>
                  <a:ext cx="5346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80D8DA1-56D1-5132-6170-A47071409268}"/>
              </a:ext>
            </a:extLst>
          </p:cNvPr>
          <p:cNvGrpSpPr/>
          <p:nvPr/>
        </p:nvGrpSpPr>
        <p:grpSpPr>
          <a:xfrm>
            <a:off x="4016417" y="2743166"/>
            <a:ext cx="2527200" cy="1797840"/>
            <a:chOff x="4016417" y="2743166"/>
            <a:chExt cx="2527200" cy="179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E5CE65F-26C4-5BD7-E714-F14E1F802CB5}"/>
                    </a:ext>
                  </a:extLst>
                </p14:cNvPr>
                <p14:cNvContentPartPr/>
                <p14:nvPr/>
              </p14:nvContentPartPr>
              <p14:xfrm>
                <a:off x="4016417" y="2992286"/>
                <a:ext cx="1395720" cy="1548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E5CE65F-26C4-5BD7-E714-F14E1F802C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07417" y="2983286"/>
                  <a:ext cx="1413360" cy="15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02F9AFB-921A-B96A-341F-747AAC531028}"/>
                    </a:ext>
                  </a:extLst>
                </p14:cNvPr>
                <p14:cNvContentPartPr/>
                <p14:nvPr/>
              </p14:nvContentPartPr>
              <p14:xfrm>
                <a:off x="5372537" y="2743166"/>
                <a:ext cx="702000" cy="609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02F9AFB-921A-B96A-341F-747AAC5310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63897" y="2734526"/>
                  <a:ext cx="71964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57F131-52B5-BFE8-D749-63557EB840D8}"/>
                    </a:ext>
                  </a:extLst>
                </p14:cNvPr>
                <p14:cNvContentPartPr/>
                <p14:nvPr/>
              </p14:nvContentPartPr>
              <p14:xfrm>
                <a:off x="5788337" y="2764766"/>
                <a:ext cx="755280" cy="826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57F131-52B5-BFE8-D749-63557EB840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79697" y="2756126"/>
                  <a:ext cx="77292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EF230BB-F2AC-1FB5-6A61-E14A372A2CB3}"/>
                    </a:ext>
                  </a:extLst>
                </p14:cNvPr>
                <p14:cNvContentPartPr/>
                <p14:nvPr/>
              </p14:nvContentPartPr>
              <p14:xfrm>
                <a:off x="5642177" y="3944486"/>
                <a:ext cx="291960" cy="484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EF230BB-F2AC-1FB5-6A61-E14A372A2C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33177" y="3935486"/>
                  <a:ext cx="3096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C69BA30-AE54-BEA0-2619-040B816D0820}"/>
                    </a:ext>
                  </a:extLst>
                </p14:cNvPr>
                <p14:cNvContentPartPr/>
                <p14:nvPr/>
              </p14:nvContentPartPr>
              <p14:xfrm>
                <a:off x="5977337" y="3581246"/>
                <a:ext cx="389880" cy="343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C69BA30-AE54-BEA0-2619-040B816D08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68337" y="3572606"/>
                  <a:ext cx="40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B24E246-284D-2A72-549F-726E37907C86}"/>
                    </a:ext>
                  </a:extLst>
                </p14:cNvPr>
                <p14:cNvContentPartPr/>
                <p14:nvPr/>
              </p14:nvContentPartPr>
              <p14:xfrm>
                <a:off x="6088217" y="3646766"/>
                <a:ext cx="236520" cy="296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B24E246-284D-2A72-549F-726E37907C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79217" y="3638126"/>
                  <a:ext cx="254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ED84CA5-41ED-11E6-37E7-3C45FEF98EB0}"/>
                    </a:ext>
                  </a:extLst>
                </p14:cNvPr>
                <p14:cNvContentPartPr/>
                <p14:nvPr/>
              </p14:nvContentPartPr>
              <p14:xfrm>
                <a:off x="5692937" y="3628046"/>
                <a:ext cx="739080" cy="203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ED84CA5-41ED-11E6-37E7-3C45FEF98E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84297" y="3619046"/>
                  <a:ext cx="756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8D8D463-91C3-8AED-4C38-1476E6D33C23}"/>
                    </a:ext>
                  </a:extLst>
                </p14:cNvPr>
                <p14:cNvContentPartPr/>
                <p14:nvPr/>
              </p14:nvContentPartPr>
              <p14:xfrm>
                <a:off x="6030617" y="3966086"/>
                <a:ext cx="464400" cy="418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8D8D463-91C3-8AED-4C38-1476E6D33C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1617" y="3957446"/>
                  <a:ext cx="482040" cy="43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89213"/>
            <a:ext cx="8675688" cy="32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0"/>
            <a:ext cx="51482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8856662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6335713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341438"/>
            <a:ext cx="2000250" cy="450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Histogram matching (specification)</a:t>
            </a:r>
          </a:p>
        </p:txBody>
      </p:sp>
      <p:graphicFrame>
        <p:nvGraphicFramePr>
          <p:cNvPr id="39940" name="Object 5"/>
          <p:cNvGraphicFramePr>
            <a:graphicFrameLocks noChangeAspect="1"/>
          </p:cNvGraphicFramePr>
          <p:nvPr/>
        </p:nvGraphicFramePr>
        <p:xfrm>
          <a:off x="2063750" y="2565400"/>
          <a:ext cx="40259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52600" imgH="330200" progId="Equation.3">
                  <p:embed/>
                </p:oleObj>
              </mc:Choice>
              <mc:Fallback>
                <p:oleObj name="方程式" r:id="rId2" imgW="17526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2565400"/>
                        <a:ext cx="40259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6"/>
          <p:cNvGraphicFramePr>
            <a:graphicFrameLocks noChangeAspect="1"/>
          </p:cNvGraphicFramePr>
          <p:nvPr/>
        </p:nvGraphicFramePr>
        <p:xfrm>
          <a:off x="2149475" y="3429000"/>
          <a:ext cx="38512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676400" imgH="330200" progId="Equation.3">
                  <p:embed/>
                </p:oleObj>
              </mc:Choice>
              <mc:Fallback>
                <p:oleObj name="方程式" r:id="rId4" imgW="1676400" imgH="330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3429000"/>
                        <a:ext cx="38512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7"/>
          <p:cNvGraphicFramePr>
            <a:graphicFrameLocks noChangeAspect="1"/>
          </p:cNvGraphicFramePr>
          <p:nvPr/>
        </p:nvGraphicFramePr>
        <p:xfrm>
          <a:off x="2511425" y="4481513"/>
          <a:ext cx="3208338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397000" imgH="228600" progId="Equation.3">
                  <p:embed/>
                </p:oleObj>
              </mc:Choice>
              <mc:Fallback>
                <p:oleObj name="方程式" r:id="rId6" imgW="13970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4481513"/>
                        <a:ext cx="3208338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8"/>
          <p:cNvGraphicFramePr>
            <a:graphicFrameLocks noChangeAspect="1"/>
          </p:cNvGraphicFramePr>
          <p:nvPr/>
        </p:nvGraphicFramePr>
        <p:xfrm>
          <a:off x="3708400" y="5589588"/>
          <a:ext cx="10795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80835" imgH="215806" progId="Equation.3">
                  <p:embed/>
                </p:oleObj>
              </mc:Choice>
              <mc:Fallback>
                <p:oleObj name="方程式" r:id="rId8" imgW="380835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589588"/>
                        <a:ext cx="10795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4932363" y="5734050"/>
            <a:ext cx="266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/>
              <a:t>is the desired PDF</a:t>
            </a:r>
          </a:p>
        </p:txBody>
      </p:sp>
      <p:sp>
        <p:nvSpPr>
          <p:cNvPr id="39945" name="AutoShape 10"/>
          <p:cNvSpPr>
            <a:spLocks noChangeArrowheads="1"/>
          </p:cNvSpPr>
          <p:nvPr/>
        </p:nvSpPr>
        <p:spPr bwMode="auto">
          <a:xfrm>
            <a:off x="2051050" y="5734050"/>
            <a:ext cx="1225550" cy="503238"/>
          </a:xfrm>
          <a:prstGeom prst="rightArrow">
            <a:avLst>
              <a:gd name="adj1" fmla="val 50000"/>
              <a:gd name="adj2" fmla="val 608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95288" y="2420938"/>
          <a:ext cx="857885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733800" imgH="457200" progId="Equation.3">
                  <p:embed/>
                </p:oleObj>
              </mc:Choice>
              <mc:Fallback>
                <p:oleObj name="方程式" r:id="rId2" imgW="3733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20938"/>
                        <a:ext cx="857885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008063" y="3386138"/>
          <a:ext cx="72358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149600" imgH="431800" progId="Equation.3">
                  <p:embed/>
                </p:oleObj>
              </mc:Choice>
              <mc:Fallback>
                <p:oleObj name="方程式" r:id="rId4" imgW="31496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386138"/>
                        <a:ext cx="723582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916238" y="4797425"/>
          <a:ext cx="48148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095500" imgH="241300" progId="Equation.3">
                  <p:embed/>
                </p:oleObj>
              </mc:Choice>
              <mc:Fallback>
                <p:oleObj name="方程式" r:id="rId6" imgW="20955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97425"/>
                        <a:ext cx="481488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1189038" y="4941888"/>
            <a:ext cx="1295400" cy="504825"/>
          </a:xfrm>
          <a:prstGeom prst="rightArrow">
            <a:avLst>
              <a:gd name="adj1" fmla="val 50000"/>
              <a:gd name="adj2" fmla="val 641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92150"/>
            <a:ext cx="8532813" cy="586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Gray-level transformation function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where r is the gray level of            and s is the gray level of             at any point 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679825" y="2349500"/>
          <a:ext cx="1225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533169" imgH="203112" progId="Equation.3">
                  <p:embed/>
                </p:oleObj>
              </mc:Choice>
              <mc:Fallback>
                <p:oleObj name="方程式" r:id="rId2" imgW="533169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2349500"/>
                        <a:ext cx="1225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6661150" y="2852738"/>
          <a:ext cx="1079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82391" imgH="203112" progId="Equation.3">
                  <p:embed/>
                </p:oleObj>
              </mc:Choice>
              <mc:Fallback>
                <p:oleObj name="方程式" r:id="rId4" imgW="48239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2852738"/>
                        <a:ext cx="10795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5724525" y="3213100"/>
          <a:ext cx="1050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69696" imgH="203112" progId="Equation.3">
                  <p:embed/>
                </p:oleObj>
              </mc:Choice>
              <mc:Fallback>
                <p:oleObj name="方程式" r:id="rId6" imgW="469696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213100"/>
                        <a:ext cx="10509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276600" y="3622675"/>
          <a:ext cx="8239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68140" imgH="203112" progId="Equation.3">
                  <p:embed/>
                </p:oleObj>
              </mc:Choice>
              <mc:Fallback>
                <p:oleObj name="方程式" r:id="rId8" imgW="368140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22675"/>
                        <a:ext cx="82391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770437"/>
          </a:xfrm>
        </p:spPr>
        <p:txBody>
          <a:bodyPr/>
          <a:lstStyle/>
          <a:p>
            <a:pPr eaLnBrk="1" hangingPunct="1"/>
            <a:r>
              <a:rPr lang="en-US" altLang="zh-TW"/>
              <a:t>Histogram matching</a:t>
            </a:r>
          </a:p>
          <a:p>
            <a:pPr lvl="1" eaLnBrk="1" hangingPunct="1"/>
            <a:r>
              <a:rPr lang="en-US" altLang="zh-TW"/>
              <a:t>Obtain the histogram of the given image, T(r)</a:t>
            </a:r>
          </a:p>
          <a:p>
            <a:pPr lvl="1" eaLnBrk="1" hangingPunct="1"/>
            <a:r>
              <a:rPr lang="en-US" altLang="zh-TW"/>
              <a:t>Precompute a mapped level     for each level </a:t>
            </a:r>
          </a:p>
          <a:p>
            <a:pPr lvl="1" eaLnBrk="1" hangingPunct="1"/>
            <a:r>
              <a:rPr lang="en-US" altLang="zh-TW"/>
              <a:t>Obtain the transformation function G from the given</a:t>
            </a:r>
          </a:p>
          <a:p>
            <a:pPr lvl="1" eaLnBrk="1" hangingPunct="1"/>
            <a:r>
              <a:rPr lang="en-US" altLang="zh-TW"/>
              <a:t>Precompute     for each value of      </a:t>
            </a:r>
          </a:p>
          <a:p>
            <a:pPr lvl="1" eaLnBrk="1" hangingPunct="1"/>
            <a:r>
              <a:rPr lang="en-US" altLang="zh-TW"/>
              <a:t>Map      to its corresponding level       ; then map level       into the final level  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4716463" y="4365625"/>
          <a:ext cx="9683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80835" imgH="215806" progId="Equation.3">
                  <p:embed/>
                </p:oleObj>
              </mc:Choice>
              <mc:Fallback>
                <p:oleObj name="方程式" r:id="rId2" imgW="380835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365625"/>
                        <a:ext cx="9683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6659563" y="3141663"/>
          <a:ext cx="4191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65028" imgH="228501" progId="Equation.3">
                  <p:embed/>
                </p:oleObj>
              </mc:Choice>
              <mc:Fallback>
                <p:oleObj name="方程式" r:id="rId4" imgW="165028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141663"/>
                        <a:ext cx="4191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3059113" y="3500438"/>
          <a:ext cx="3540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39700" imgH="228600" progId="Equation.3">
                  <p:embed/>
                </p:oleObj>
              </mc:Choice>
              <mc:Fallback>
                <p:oleObj name="方程式" r:id="rId6" imgW="1397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500438"/>
                        <a:ext cx="3540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4211638" y="47974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65028" imgH="228501" progId="Equation.3">
                  <p:embed/>
                </p:oleObj>
              </mc:Choice>
              <mc:Fallback>
                <p:oleObj name="方程式" r:id="rId8" imgW="165028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7974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7451725" y="479107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65028" imgH="228501" progId="Equation.3">
                  <p:embed/>
                </p:oleObj>
              </mc:Choice>
              <mc:Fallback>
                <p:oleObj name="方程式" r:id="rId10" imgW="165028" imgH="22850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479107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3059113" y="5222875"/>
          <a:ext cx="3540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39700" imgH="228600" progId="Equation.3">
                  <p:embed/>
                </p:oleObj>
              </mc:Choice>
              <mc:Fallback>
                <p:oleObj name="方程式" r:id="rId11" imgW="1397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222875"/>
                        <a:ext cx="3540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0"/>
          <p:cNvGraphicFramePr>
            <a:graphicFrameLocks noChangeAspect="1"/>
          </p:cNvGraphicFramePr>
          <p:nvPr/>
        </p:nvGraphicFramePr>
        <p:xfrm>
          <a:off x="7667625" y="522287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65028" imgH="228501" progId="Equation.3">
                  <p:embed/>
                </p:oleObj>
              </mc:Choice>
              <mc:Fallback>
                <p:oleObj name="方程式" r:id="rId13" imgW="165028" imgH="22850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522287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4787900" y="56610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165028" imgH="228501" progId="Equation.3">
                  <p:embed/>
                </p:oleObj>
              </mc:Choice>
              <mc:Fallback>
                <p:oleObj name="方程式" r:id="rId14" imgW="165028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6610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12"/>
          <p:cNvGraphicFramePr>
            <a:graphicFrameLocks noChangeAspect="1"/>
          </p:cNvGraphicFramePr>
          <p:nvPr/>
        </p:nvGraphicFramePr>
        <p:xfrm>
          <a:off x="8316913" y="5661025"/>
          <a:ext cx="4191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165028" imgH="228501" progId="Equation.3">
                  <p:embed/>
                </p:oleObj>
              </mc:Choice>
              <mc:Fallback>
                <p:oleObj name="方程式" r:id="rId15" imgW="165028" imgH="22850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5661025"/>
                        <a:ext cx="4191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5903912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412875"/>
            <a:ext cx="2128838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475297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205038"/>
            <a:ext cx="2176462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133600"/>
            <a:ext cx="2935288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2492375"/>
            <a:ext cx="2511425" cy="300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420938"/>
            <a:ext cx="30241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565400"/>
            <a:ext cx="2663825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8243887" cy="531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706438"/>
            <a:ext cx="8532812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0"/>
            <a:ext cx="66690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628775"/>
            <a:ext cx="7313612" cy="4114800"/>
          </a:xfrm>
        </p:spPr>
        <p:txBody>
          <a:bodyPr/>
          <a:lstStyle/>
          <a:p>
            <a:pPr eaLnBrk="1" hangingPunct="1"/>
            <a:r>
              <a:rPr lang="en-US" altLang="zh-TW" dirty="0"/>
              <a:t>Local enhancement</a:t>
            </a:r>
          </a:p>
          <a:p>
            <a:pPr lvl="1" eaLnBrk="1" hangingPunct="1"/>
            <a:r>
              <a:rPr lang="en-US" altLang="zh-TW" dirty="0"/>
              <a:t>Histogram using a local neighborhood, for example 7*7 neighborhood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68638"/>
            <a:ext cx="8604250" cy="37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8019F8-0BEF-2E40-76E5-522B8FF67D33}"/>
                  </a:ext>
                </a:extLst>
              </p14:cNvPr>
              <p14:cNvContentPartPr/>
              <p14:nvPr/>
            </p14:nvContentPartPr>
            <p14:xfrm>
              <a:off x="-2917543" y="326486"/>
              <a:ext cx="360" cy="19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8019F8-0BEF-2E40-76E5-522B8FF67D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26543" y="317846"/>
                <a:ext cx="18000" cy="37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C59F3CA-D99A-0C3A-8D4C-56F125184158}"/>
              </a:ext>
            </a:extLst>
          </p:cNvPr>
          <p:cNvSpPr txBox="1"/>
          <p:nvPr/>
        </p:nvSpPr>
        <p:spPr>
          <a:xfrm>
            <a:off x="5364088" y="176954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部分做均等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Histogram using a local 3*3 neighborhood</a:t>
            </a:r>
            <a:endParaRPr lang="zh-TW" altLang="en-US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879725"/>
            <a:ext cx="8604250" cy="357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Contrast enhancement</a:t>
            </a:r>
          </a:p>
          <a:p>
            <a:pPr lvl="1" eaLnBrk="1" hangingPunct="1"/>
            <a:r>
              <a:rPr lang="en-US" altLang="zh-TW"/>
              <a:t>For example, a thresholding function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8243887" cy="290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Use of histogram statistics for image enhancement</a:t>
            </a:r>
          </a:p>
          <a:p>
            <a:pPr lvl="1" eaLnBrk="1" hangingPunct="1"/>
            <a:r>
              <a:rPr lang="en-US" altLang="zh-TW"/>
              <a:t> 	   denotes a discrete random variable</a:t>
            </a:r>
          </a:p>
          <a:p>
            <a:pPr lvl="1" eaLnBrk="1" hangingPunct="1"/>
            <a:r>
              <a:rPr lang="en-US" altLang="zh-TW"/>
              <a:t>         denotes the normalized histogram component corresponding to the ith value of </a:t>
            </a:r>
          </a:p>
          <a:p>
            <a:pPr lvl="1" eaLnBrk="1" hangingPunct="1"/>
            <a:r>
              <a:rPr lang="en-US" altLang="zh-TW"/>
              <a:t>Mean</a:t>
            </a:r>
          </a:p>
          <a:p>
            <a:pPr eaLnBrk="1" hangingPunct="1"/>
            <a:endParaRPr lang="en-US" altLang="zh-TW"/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2268538" y="3213100"/>
          <a:ext cx="8715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42751" imgH="228501" progId="Equation.3">
                  <p:embed/>
                </p:oleObj>
              </mc:Choice>
              <mc:Fallback>
                <p:oleObj name="方程式" r:id="rId2" imgW="342751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213100"/>
                        <a:ext cx="8715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4786313" y="4113213"/>
          <a:ext cx="2905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4102" imgH="126780" progId="Equation.3">
                  <p:embed/>
                </p:oleObj>
              </mc:Choice>
              <mc:Fallback>
                <p:oleObj name="方程式" r:id="rId4" imgW="114102" imgH="1267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4113213"/>
                        <a:ext cx="2905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2268538" y="2889250"/>
          <a:ext cx="2905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14102" imgH="126780" progId="Equation.3">
                  <p:embed/>
                </p:oleObj>
              </mc:Choice>
              <mc:Fallback>
                <p:oleObj name="方程式" r:id="rId6" imgW="114102" imgH="1267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889250"/>
                        <a:ext cx="2905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3492500" y="4703763"/>
          <a:ext cx="222726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876300" imgH="431800" progId="Equation.3">
                  <p:embed/>
                </p:oleObj>
              </mc:Choice>
              <mc:Fallback>
                <p:oleObj name="方程式" r:id="rId7" imgW="8763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03763"/>
                        <a:ext cx="2227263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The nth moment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The second moment</a:t>
            </a: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2886075" y="2492375"/>
          <a:ext cx="38735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524000" imgH="431800" progId="Equation.3">
                  <p:embed/>
                </p:oleObj>
              </mc:Choice>
              <mc:Fallback>
                <p:oleObj name="方程式" r:id="rId2" imgW="1524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2492375"/>
                        <a:ext cx="38735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2859088" y="4056063"/>
          <a:ext cx="38735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24000" imgH="431800" progId="Equation.3">
                  <p:embed/>
                </p:oleObj>
              </mc:Choice>
              <mc:Fallback>
                <p:oleObj name="方程式" r:id="rId4" imgW="15240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4056063"/>
                        <a:ext cx="38735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Global enhancement: The global mean and variance are measured over an entire image</a:t>
            </a:r>
          </a:p>
          <a:p>
            <a:pPr lvl="1" eaLnBrk="1" hangingPunct="1"/>
            <a:r>
              <a:rPr lang="en-US" altLang="zh-TW"/>
              <a:t>Local enhancement: The local mean and variance are used as the basis for making changes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zh-TW" altLang="en-US"/>
              <a:t>         </a:t>
            </a:r>
            <a:r>
              <a:rPr lang="en-US" altLang="zh-TW"/>
              <a:t>is the gray level at coordinates (s,t) in the neighborhood</a:t>
            </a:r>
          </a:p>
          <a:p>
            <a:pPr lvl="1" eaLnBrk="1" hangingPunct="1"/>
            <a:r>
              <a:rPr lang="en-US" altLang="zh-TW"/>
              <a:t>            is the neighborhood normalized histogram component</a:t>
            </a:r>
          </a:p>
          <a:p>
            <a:pPr lvl="1" eaLnBrk="1" hangingPunct="1"/>
            <a:r>
              <a:rPr lang="en-US" altLang="zh-TW"/>
              <a:t>mean: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local variance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2359025" y="1733550"/>
          <a:ext cx="4841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90417" imgH="241195" progId="Equation.3">
                  <p:embed/>
                </p:oleObj>
              </mc:Choice>
              <mc:Fallback>
                <p:oleObj name="方程式" r:id="rId2" imgW="190417" imgH="24119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1733550"/>
                        <a:ext cx="4841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354263" y="2597150"/>
          <a:ext cx="10652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18918" imgH="241195" progId="Equation.3">
                  <p:embed/>
                </p:oleObj>
              </mc:Choice>
              <mc:Fallback>
                <p:oleObj name="方程式" r:id="rId4" imgW="418918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2597150"/>
                        <a:ext cx="10652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279775" y="4043363"/>
          <a:ext cx="316388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244600" imgH="381000" progId="Equation.3">
                  <p:embed/>
                </p:oleObj>
              </mc:Choice>
              <mc:Fallback>
                <p:oleObj name="方程式" r:id="rId6" imgW="1244600" imgH="38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775" y="4043363"/>
                        <a:ext cx="316388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2670175" y="5445125"/>
          <a:ext cx="45196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778000" imgH="381000" progId="Equation.3">
                  <p:embed/>
                </p:oleObj>
              </mc:Choice>
              <mc:Fallback>
                <p:oleObj name="方程式" r:id="rId8" imgW="1778000" imgH="38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5445125"/>
                        <a:ext cx="4519613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zh-TW" altLang="en-US"/>
              <a:t>                 </a:t>
            </a:r>
            <a:r>
              <a:rPr lang="en-US" altLang="zh-TW"/>
              <a:t>are specified parameters</a:t>
            </a:r>
          </a:p>
          <a:p>
            <a:pPr lvl="1" eaLnBrk="1" hangingPunct="1"/>
            <a:r>
              <a:rPr lang="en-US" altLang="zh-TW"/>
              <a:t>      is the global mean</a:t>
            </a:r>
          </a:p>
          <a:p>
            <a:pPr lvl="1" eaLnBrk="1" hangingPunct="1"/>
            <a:r>
              <a:rPr lang="en-US" altLang="zh-TW"/>
              <a:t>      is the global standard deviation</a:t>
            </a:r>
          </a:p>
          <a:p>
            <a:pPr lvl="1" eaLnBrk="1" hangingPunct="1"/>
            <a:r>
              <a:rPr lang="en-US" altLang="zh-TW"/>
              <a:t>Mapping</a:t>
            </a: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195513" y="1838325"/>
          <a:ext cx="17430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685800" imgH="228600" progId="Equation.3">
                  <p:embed/>
                </p:oleObj>
              </mc:Choice>
              <mc:Fallback>
                <p:oleObj name="方程式" r:id="rId2" imgW="685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838325"/>
                        <a:ext cx="17430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2195513" y="2276475"/>
          <a:ext cx="6778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66584" imgH="228501" progId="Equation.3">
                  <p:embed/>
                </p:oleObj>
              </mc:Choice>
              <mc:Fallback>
                <p:oleObj name="方程式" r:id="rId4" imgW="266584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76475"/>
                        <a:ext cx="67786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2243138" y="2708275"/>
          <a:ext cx="5810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28600" imgH="228600" progId="Equation.3">
                  <p:embed/>
                </p:oleObj>
              </mc:Choice>
              <mc:Fallback>
                <p:oleObj name="方程式" r:id="rId6" imgW="228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2708275"/>
                        <a:ext cx="5810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1476375" y="4076700"/>
          <a:ext cx="7294563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870200" imgH="711200" progId="Equation.3">
                  <p:embed/>
                </p:oleObj>
              </mc:Choice>
              <mc:Fallback>
                <p:oleObj name="方程式" r:id="rId8" imgW="2870200" imgH="71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7294563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3C7B2DED-AE9B-908E-2431-AF3E6EA09330}"/>
              </a:ext>
            </a:extLst>
          </p:cNvPr>
          <p:cNvGrpSpPr/>
          <p:nvPr/>
        </p:nvGrpSpPr>
        <p:grpSpPr>
          <a:xfrm>
            <a:off x="4229177" y="3787526"/>
            <a:ext cx="4720320" cy="1711080"/>
            <a:chOff x="4229177" y="3787526"/>
            <a:chExt cx="4720320" cy="17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C78CF02-AB1D-2C73-C4D4-41B07EBE68AB}"/>
                    </a:ext>
                  </a:extLst>
                </p14:cNvPr>
                <p14:cNvContentPartPr/>
                <p14:nvPr/>
              </p14:nvContentPartPr>
              <p14:xfrm>
                <a:off x="4930457" y="3820286"/>
                <a:ext cx="4019040" cy="1678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C78CF02-AB1D-2C73-C4D4-41B07EBE68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21457" y="3811286"/>
                  <a:ext cx="4036680" cy="16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21603FA-D597-48E7-CB2D-6EBDFF31279C}"/>
                    </a:ext>
                  </a:extLst>
                </p14:cNvPr>
                <p14:cNvContentPartPr/>
                <p14:nvPr/>
              </p14:nvContentPartPr>
              <p14:xfrm>
                <a:off x="4305497" y="3787526"/>
                <a:ext cx="713160" cy="408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21603FA-D597-48E7-CB2D-6EBDFF3127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6857" y="3778526"/>
                  <a:ext cx="730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4592932-74DE-B2BB-5B8E-D63C83E4A8D0}"/>
                    </a:ext>
                  </a:extLst>
                </p14:cNvPr>
                <p14:cNvContentPartPr/>
                <p14:nvPr/>
              </p14:nvContentPartPr>
              <p14:xfrm>
                <a:off x="4229177" y="3973286"/>
                <a:ext cx="505440" cy="294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4592932-74DE-B2BB-5B8E-D63C83E4A8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0537" y="3964286"/>
                  <a:ext cx="523080" cy="31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00163"/>
            <a:ext cx="80645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6767" y="6074606"/>
            <a:ext cx="4391419" cy="466176"/>
          </a:xfrm>
        </p:spPr>
        <p:txBody>
          <a:bodyPr/>
          <a:lstStyle/>
          <a:p>
            <a:pPr eaLnBrk="1" hangingPunct="1"/>
            <a:r>
              <a:rPr lang="zh-TW" altLang="en-US" sz="2000" dirty="0"/>
              <a:t>乘上原來的圖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675688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85707E-F657-9E26-5FF8-4707FC060F96}"/>
                  </a:ext>
                </a:extLst>
              </p14:cNvPr>
              <p14:cNvContentPartPr/>
              <p14:nvPr/>
            </p14:nvContentPartPr>
            <p14:xfrm>
              <a:off x="3504137" y="5201246"/>
              <a:ext cx="1156680" cy="435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85707E-F657-9E26-5FF8-4707FC060F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5137" y="5192606"/>
                <a:ext cx="11743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3DE9ECA-DFAF-1390-FBFA-6B9EE5555C5E}"/>
                  </a:ext>
                </a:extLst>
              </p14:cNvPr>
              <p14:cNvContentPartPr/>
              <p14:nvPr/>
            </p14:nvContentPartPr>
            <p14:xfrm>
              <a:off x="1570577" y="5496446"/>
              <a:ext cx="2098800" cy="372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3DE9ECA-DFAF-1390-FBFA-6B9EE5555C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1937" y="5487446"/>
                <a:ext cx="21164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78DD828-6CA3-F85D-D81D-588566E9452A}"/>
                  </a:ext>
                </a:extLst>
              </p14:cNvPr>
              <p14:cNvContentPartPr/>
              <p14:nvPr/>
            </p14:nvContentPartPr>
            <p14:xfrm>
              <a:off x="402737" y="5997926"/>
              <a:ext cx="2032200" cy="76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78DD828-6CA3-F85D-D81D-588566E94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737" y="5988926"/>
                <a:ext cx="204984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3F81667D-DD22-347B-BE29-D1DD29963FAD}"/>
              </a:ext>
            </a:extLst>
          </p:cNvPr>
          <p:cNvGrpSpPr/>
          <p:nvPr/>
        </p:nvGrpSpPr>
        <p:grpSpPr>
          <a:xfrm>
            <a:off x="1170617" y="6041486"/>
            <a:ext cx="2449800" cy="686520"/>
            <a:chOff x="1170617" y="6041486"/>
            <a:chExt cx="244980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D7711AF-0AF9-5412-E4E2-3DDD2D366FD8}"/>
                    </a:ext>
                  </a:extLst>
                </p14:cNvPr>
                <p14:cNvContentPartPr/>
                <p14:nvPr/>
              </p14:nvContentPartPr>
              <p14:xfrm>
                <a:off x="1170617" y="6041486"/>
                <a:ext cx="912960" cy="6253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D7711AF-0AF9-5412-E4E2-3DDD2D366F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1977" y="6032486"/>
                  <a:ext cx="9306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8AB5391-03CD-9080-47D2-2FDFF34AEFEA}"/>
                    </a:ext>
                  </a:extLst>
                </p14:cNvPr>
                <p14:cNvContentPartPr/>
                <p14:nvPr/>
              </p14:nvContentPartPr>
              <p14:xfrm>
                <a:off x="2111657" y="6516686"/>
                <a:ext cx="1508760" cy="211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8AB5391-03CD-9080-47D2-2FDFF34AEF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2657" y="6507686"/>
                  <a:ext cx="1526400" cy="228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58888"/>
            <a:ext cx="828198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4A77260-2F55-CAE4-77F7-E386525DF690}"/>
                  </a:ext>
                </a:extLst>
              </p14:cNvPr>
              <p14:cNvContentPartPr/>
              <p14:nvPr/>
            </p14:nvContentPartPr>
            <p14:xfrm>
              <a:off x="3351497" y="1272566"/>
              <a:ext cx="2320920" cy="4856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4A77260-2F55-CAE4-77F7-E386525DF6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2857" y="1263926"/>
                <a:ext cx="2338560" cy="48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48E0DE5-1FEA-3AF6-D6D5-CC8309FEC8AE}"/>
                  </a:ext>
                </a:extLst>
              </p14:cNvPr>
              <p14:cNvContentPartPr/>
              <p14:nvPr/>
            </p14:nvContentPartPr>
            <p14:xfrm>
              <a:off x="7053737" y="2644526"/>
              <a:ext cx="2089080" cy="8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48E0DE5-1FEA-3AF6-D6D5-CC8309FEC8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5097" y="2635526"/>
                <a:ext cx="2106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5F3E0F7-BDA0-A215-26DE-65A6DA6742B0}"/>
                  </a:ext>
                </a:extLst>
              </p14:cNvPr>
              <p14:cNvContentPartPr/>
              <p14:nvPr/>
            </p14:nvContentPartPr>
            <p14:xfrm>
              <a:off x="7009817" y="2971406"/>
              <a:ext cx="1599480" cy="88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5F3E0F7-BDA0-A215-26DE-65A6DA6742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1177" y="2962406"/>
                <a:ext cx="16171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D35134-65BB-AC5A-8FDB-779A7975B3D9}"/>
              </a:ext>
            </a:extLst>
          </p:cNvPr>
          <p:cNvGrpSpPr/>
          <p:nvPr/>
        </p:nvGrpSpPr>
        <p:grpSpPr>
          <a:xfrm>
            <a:off x="5442377" y="1251686"/>
            <a:ext cx="3046680" cy="1173960"/>
            <a:chOff x="5442377" y="1251686"/>
            <a:chExt cx="3046680" cy="11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566F8CB-4FD4-8C97-BD77-7A307F3BFF60}"/>
                    </a:ext>
                  </a:extLst>
                </p14:cNvPr>
                <p14:cNvContentPartPr/>
                <p14:nvPr/>
              </p14:nvContentPartPr>
              <p14:xfrm>
                <a:off x="5442377" y="1349966"/>
                <a:ext cx="361800" cy="360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566F8CB-4FD4-8C97-BD77-7A307F3BFF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33377" y="1340966"/>
                  <a:ext cx="379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401E73D-4802-BE25-B159-57F83F913E61}"/>
                    </a:ext>
                  </a:extLst>
                </p14:cNvPr>
                <p14:cNvContentPartPr/>
                <p14:nvPr/>
              </p14:nvContentPartPr>
              <p14:xfrm>
                <a:off x="5960417" y="1535006"/>
                <a:ext cx="169200" cy="118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401E73D-4802-BE25-B159-57F83F913E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1417" y="1526006"/>
                  <a:ext cx="186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0E935F2-8D91-16B3-094A-AE2FEA1216C9}"/>
                    </a:ext>
                  </a:extLst>
                </p14:cNvPr>
                <p14:cNvContentPartPr/>
                <p14:nvPr/>
              </p14:nvContentPartPr>
              <p14:xfrm>
                <a:off x="6277937" y="1516646"/>
                <a:ext cx="90720" cy="51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0E935F2-8D91-16B3-094A-AE2FEA1216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68937" y="1507646"/>
                  <a:ext cx="108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DB4F197-3E0B-CF67-9F8F-BDA719EB987C}"/>
                    </a:ext>
                  </a:extLst>
                </p14:cNvPr>
                <p14:cNvContentPartPr/>
                <p14:nvPr/>
              </p14:nvContentPartPr>
              <p14:xfrm>
                <a:off x="6295937" y="1654526"/>
                <a:ext cx="7200" cy="67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DB4F197-3E0B-CF67-9F8F-BDA719EB98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86937" y="1645886"/>
                  <a:ext cx="24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4FBFE2B-B024-6459-1AF0-727662ACE0D9}"/>
                    </a:ext>
                  </a:extLst>
                </p14:cNvPr>
                <p14:cNvContentPartPr/>
                <p14:nvPr/>
              </p14:nvContentPartPr>
              <p14:xfrm>
                <a:off x="6063017" y="1741646"/>
                <a:ext cx="628920" cy="684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4FBFE2B-B024-6459-1AF0-727662ACE0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54017" y="1733006"/>
                  <a:ext cx="6465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ABD10B1-E306-5B85-121E-8187DBD65E6A}"/>
                    </a:ext>
                  </a:extLst>
                </p14:cNvPr>
                <p14:cNvContentPartPr/>
                <p14:nvPr/>
              </p14:nvContentPartPr>
              <p14:xfrm>
                <a:off x="6508697" y="1511606"/>
                <a:ext cx="365400" cy="241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ABD10B1-E306-5B85-121E-8187DBD65E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0057" y="1502966"/>
                  <a:ext cx="383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21A31DD-83D5-AB3C-0837-E3DAF4683493}"/>
                    </a:ext>
                  </a:extLst>
                </p14:cNvPr>
                <p14:cNvContentPartPr/>
                <p14:nvPr/>
              </p14:nvContentPartPr>
              <p14:xfrm>
                <a:off x="6892457" y="1251686"/>
                <a:ext cx="560520" cy="766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21A31DD-83D5-AB3C-0837-E3DAF46834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83457" y="1242686"/>
                  <a:ext cx="57816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8FC4894-732C-2FE5-68C9-8356EB894904}"/>
                    </a:ext>
                  </a:extLst>
                </p14:cNvPr>
                <p14:cNvContentPartPr/>
                <p14:nvPr/>
              </p14:nvContentPartPr>
              <p14:xfrm>
                <a:off x="7454417" y="1458326"/>
                <a:ext cx="404280" cy="525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8FC4894-732C-2FE5-68C9-8356EB8949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5417" y="1449686"/>
                  <a:ext cx="4219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02FBD46-D33F-D446-C96C-18F07EBB60CD}"/>
                    </a:ext>
                  </a:extLst>
                </p14:cNvPr>
                <p14:cNvContentPartPr/>
                <p14:nvPr/>
              </p14:nvContentPartPr>
              <p14:xfrm>
                <a:off x="7212137" y="1641206"/>
                <a:ext cx="607320" cy="144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02FBD46-D33F-D446-C96C-18F07EBB60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03137" y="1632566"/>
                  <a:ext cx="624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CB51BC-5776-6339-6484-7F204F2843AA}"/>
                    </a:ext>
                  </a:extLst>
                </p14:cNvPr>
                <p14:cNvContentPartPr/>
                <p14:nvPr/>
              </p14:nvContentPartPr>
              <p14:xfrm>
                <a:off x="7699577" y="1728326"/>
                <a:ext cx="520560" cy="231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CB51BC-5776-6339-6484-7F204F2843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90577" y="1719326"/>
                  <a:ext cx="538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CBCD2AA-15CE-27A9-DEEF-6B073944919D}"/>
                    </a:ext>
                  </a:extLst>
                </p14:cNvPr>
                <p14:cNvContentPartPr/>
                <p14:nvPr/>
              </p14:nvContentPartPr>
              <p14:xfrm>
                <a:off x="8241017" y="1665326"/>
                <a:ext cx="248040" cy="243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CBCD2AA-15CE-27A9-DEEF-6B07394491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32377" y="1656326"/>
                  <a:ext cx="265680" cy="26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Fundamentals of Spatial Filtering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Mechanics of Spatial Filtering</a:t>
            </a: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2484438" y="2743200"/>
          <a:ext cx="4454525" cy="284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52600" imgH="1117600" progId="Equation.3">
                  <p:embed/>
                </p:oleObj>
              </mc:Choice>
              <mc:Fallback>
                <p:oleObj name="方程式" r:id="rId2" imgW="1752600" imgH="1117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43200"/>
                        <a:ext cx="4454525" cy="284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Image size:</a:t>
            </a:r>
          </a:p>
          <a:p>
            <a:pPr lvl="1" eaLnBrk="1" hangingPunct="1"/>
            <a:r>
              <a:rPr lang="en-US" altLang="zh-TW"/>
              <a:t>Mask size: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                      and</a:t>
            </a:r>
          </a:p>
          <a:p>
            <a:pPr lvl="1" eaLnBrk="1" hangingPunct="1"/>
            <a:r>
              <a:rPr lang="en-US" altLang="zh-TW"/>
              <a:t>                          and  </a:t>
            </a: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4211638" y="1844675"/>
          <a:ext cx="1128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444114" imgH="177646" progId="Equation.3">
                  <p:embed/>
                </p:oleObj>
              </mc:Choice>
              <mc:Fallback>
                <p:oleObj name="方程式" r:id="rId2" imgW="444114" imgH="17764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844675"/>
                        <a:ext cx="1128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4252913" y="2397125"/>
          <a:ext cx="9032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55446" imgH="139639" progId="Equation.3">
                  <p:embed/>
                </p:oleObj>
              </mc:Choice>
              <mc:Fallback>
                <p:oleObj name="方程式" r:id="rId4" imgW="355446" imgH="13963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2397125"/>
                        <a:ext cx="9032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2268538" y="2924175"/>
          <a:ext cx="56451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222500" imgH="431800" progId="Equation.3">
                  <p:embed/>
                </p:oleObj>
              </mc:Choice>
              <mc:Fallback>
                <p:oleObj name="方程式" r:id="rId6" imgW="22225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924175"/>
                        <a:ext cx="56451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2195513" y="4135438"/>
          <a:ext cx="21605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850531" imgH="203112" progId="Equation.3">
                  <p:embed/>
                </p:oleObj>
              </mc:Choice>
              <mc:Fallback>
                <p:oleObj name="方程式" r:id="rId8" imgW="850531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35438"/>
                        <a:ext cx="21605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5427663" y="4135438"/>
          <a:ext cx="2032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799753" imgH="203112" progId="Equation.3">
                  <p:embed/>
                </p:oleObj>
              </mc:Choice>
              <mc:Fallback>
                <p:oleObj name="方程式" r:id="rId10" imgW="799753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4135438"/>
                        <a:ext cx="20320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9"/>
          <p:cNvGraphicFramePr>
            <a:graphicFrameLocks noChangeAspect="1"/>
          </p:cNvGraphicFramePr>
          <p:nvPr/>
        </p:nvGraphicFramePr>
        <p:xfrm>
          <a:off x="2195513" y="4640263"/>
          <a:ext cx="27733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091726" imgH="203112" progId="Equation.3">
                  <p:embed/>
                </p:oleObj>
              </mc:Choice>
              <mc:Fallback>
                <p:oleObj name="方程式" r:id="rId12" imgW="1091726" imgH="20311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640263"/>
                        <a:ext cx="27733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10"/>
          <p:cNvGraphicFramePr>
            <a:graphicFrameLocks noChangeAspect="1"/>
          </p:cNvGraphicFramePr>
          <p:nvPr/>
        </p:nvGraphicFramePr>
        <p:xfrm>
          <a:off x="5795963" y="4640263"/>
          <a:ext cx="27416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1079032" imgH="203112" progId="Equation.3">
                  <p:embed/>
                </p:oleObj>
              </mc:Choice>
              <mc:Fallback>
                <p:oleObj name="方程式" r:id="rId14" imgW="1079032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640263"/>
                        <a:ext cx="27416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Masks (filters, kernels, templates, windows)</a:t>
            </a:r>
          </a:p>
          <a:p>
            <a:pPr lvl="1" eaLnBrk="1" hangingPunct="1"/>
            <a:r>
              <a:rPr lang="en-US" altLang="zh-TW" dirty="0"/>
              <a:t>A small 2-D array in which the values of the mask coefficients determine the nature of the process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56BD04-AC07-D13E-286B-BC39E1CEC02D}"/>
              </a:ext>
            </a:extLst>
          </p:cNvPr>
          <p:cNvGrpSpPr/>
          <p:nvPr/>
        </p:nvGrpSpPr>
        <p:grpSpPr>
          <a:xfrm>
            <a:off x="2532446" y="2394463"/>
            <a:ext cx="1701720" cy="862920"/>
            <a:chOff x="2532446" y="2394463"/>
            <a:chExt cx="170172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2F410D0-0FD1-9A86-F11A-4A4710D55134}"/>
                    </a:ext>
                  </a:extLst>
                </p14:cNvPr>
                <p14:cNvContentPartPr/>
                <p14:nvPr/>
              </p14:nvContentPartPr>
              <p14:xfrm>
                <a:off x="2532446" y="2654383"/>
                <a:ext cx="813240" cy="6030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2F410D0-0FD1-9A86-F11A-4A4710D551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23806" y="2645383"/>
                  <a:ext cx="8308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695BB62-C6EE-9EE8-9724-91007D239548}"/>
                    </a:ext>
                  </a:extLst>
                </p14:cNvPr>
                <p14:cNvContentPartPr/>
                <p14:nvPr/>
              </p14:nvContentPartPr>
              <p14:xfrm>
                <a:off x="3458726" y="2463943"/>
                <a:ext cx="226080" cy="401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695BB62-C6EE-9EE8-9724-91007D2395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9726" y="2455303"/>
                  <a:ext cx="243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8952935-64EE-A16D-26FB-6E122501B0BC}"/>
                    </a:ext>
                  </a:extLst>
                </p14:cNvPr>
                <p14:cNvContentPartPr/>
                <p14:nvPr/>
              </p14:nvContentPartPr>
              <p14:xfrm>
                <a:off x="3718646" y="2525503"/>
                <a:ext cx="192240" cy="243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8952935-64EE-A16D-26FB-6E122501B0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9646" y="2516503"/>
                  <a:ext cx="209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4962CD7-9377-53DB-73CD-3E45898902E4}"/>
                    </a:ext>
                  </a:extLst>
                </p14:cNvPr>
                <p14:cNvContentPartPr/>
                <p14:nvPr/>
              </p14:nvContentPartPr>
              <p14:xfrm>
                <a:off x="3662846" y="2568703"/>
                <a:ext cx="256680" cy="241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4962CD7-9377-53DB-73CD-3E45898902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53846" y="2560063"/>
                  <a:ext cx="274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45A918-0A58-F370-C979-EE700C87C490}"/>
                    </a:ext>
                  </a:extLst>
                </p14:cNvPr>
                <p14:cNvContentPartPr/>
                <p14:nvPr/>
              </p14:nvContentPartPr>
              <p14:xfrm>
                <a:off x="3883526" y="2394463"/>
                <a:ext cx="350640" cy="445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45A918-0A58-F370-C979-EE700C87C4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4526" y="2385823"/>
                  <a:ext cx="368280" cy="462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9875"/>
            <a:ext cx="6408738" cy="63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4A218F7-1476-356E-ED5F-8E1CE8F89504}"/>
                  </a:ext>
                </a:extLst>
              </p14:cNvPr>
              <p14:cNvContentPartPr/>
              <p14:nvPr/>
            </p14:nvContentPartPr>
            <p14:xfrm>
              <a:off x="6466217" y="3230966"/>
              <a:ext cx="642240" cy="3265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4A218F7-1476-356E-ED5F-8E1CE8F89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7577" y="3221966"/>
                <a:ext cx="6598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01C687F-8497-98DE-1259-3FBB4CE470FE}"/>
                  </a:ext>
                </a:extLst>
              </p14:cNvPr>
              <p14:cNvContentPartPr/>
              <p14:nvPr/>
            </p14:nvContentPartPr>
            <p14:xfrm>
              <a:off x="2523857" y="3852686"/>
              <a:ext cx="1101960" cy="75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01C687F-8497-98DE-1259-3FBB4CE470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857" y="3844046"/>
                <a:ext cx="111960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F02BACD-C08C-9592-0402-7ABC004F160E}"/>
                  </a:ext>
                </a:extLst>
              </p14:cNvPr>
              <p14:cNvContentPartPr/>
              <p14:nvPr/>
            </p14:nvContentPartPr>
            <p14:xfrm>
              <a:off x="4288577" y="2479646"/>
              <a:ext cx="502200" cy="654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F02BACD-C08C-9592-0402-7ABC004F16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9577" y="2470646"/>
                <a:ext cx="51984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28FB007-B84F-76A6-7C33-1D4D7F0805FE}"/>
                  </a:ext>
                </a:extLst>
              </p14:cNvPr>
              <p14:cNvContentPartPr/>
              <p14:nvPr/>
            </p14:nvContentPartPr>
            <p14:xfrm>
              <a:off x="3339977" y="3112526"/>
              <a:ext cx="653400" cy="6105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28FB007-B84F-76A6-7C33-1D4D7F0805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1337" y="3103526"/>
                <a:ext cx="6710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989D3E0-F388-E70A-44D0-11D2B5F25F1C}"/>
                  </a:ext>
                </a:extLst>
              </p14:cNvPr>
              <p14:cNvContentPartPr/>
              <p14:nvPr/>
            </p14:nvContentPartPr>
            <p14:xfrm>
              <a:off x="3200297" y="2678006"/>
              <a:ext cx="411840" cy="567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989D3E0-F388-E70A-44D0-11D2B5F25F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1297" y="2669006"/>
                <a:ext cx="4294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AB4570C-FD31-9C02-88CC-63EA27CFC139}"/>
                  </a:ext>
                </a:extLst>
              </p14:cNvPr>
              <p14:cNvContentPartPr/>
              <p14:nvPr/>
            </p14:nvContentPartPr>
            <p14:xfrm>
              <a:off x="3075017" y="2579726"/>
              <a:ext cx="506520" cy="690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AB4570C-FD31-9C02-88CC-63EA27CFC1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66377" y="2571086"/>
                <a:ext cx="52416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70FEF5C-7B88-09A1-C4BA-0BABAF2E3962}"/>
                  </a:ext>
                </a:extLst>
              </p14:cNvPr>
              <p14:cNvContentPartPr/>
              <p14:nvPr/>
            </p14:nvContentPartPr>
            <p14:xfrm>
              <a:off x="2644817" y="2231606"/>
              <a:ext cx="218520" cy="153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70FEF5C-7B88-09A1-C4BA-0BABAF2E39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36177" y="2222966"/>
                <a:ext cx="236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F004DA7-D58D-F3B6-D014-5E21FC71165C}"/>
                  </a:ext>
                </a:extLst>
              </p14:cNvPr>
              <p14:cNvContentPartPr/>
              <p14:nvPr/>
            </p14:nvContentPartPr>
            <p14:xfrm>
              <a:off x="2503337" y="2296406"/>
              <a:ext cx="253440" cy="2797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F004DA7-D58D-F3B6-D014-5E21FC7116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94697" y="2287766"/>
                <a:ext cx="271080" cy="29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8EC602-DE43-1213-7F5D-C70B57F1BD7F}"/>
              </a:ext>
            </a:extLst>
          </p:cNvPr>
          <p:cNvGrpSpPr/>
          <p:nvPr/>
        </p:nvGrpSpPr>
        <p:grpSpPr>
          <a:xfrm>
            <a:off x="2132177" y="1622126"/>
            <a:ext cx="926640" cy="404640"/>
            <a:chOff x="2132177" y="1622126"/>
            <a:chExt cx="9266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94CBED-35EC-C966-B1B9-73887B064DB8}"/>
                    </a:ext>
                  </a:extLst>
                </p14:cNvPr>
                <p14:cNvContentPartPr/>
                <p14:nvPr/>
              </p14:nvContentPartPr>
              <p14:xfrm>
                <a:off x="2132177" y="1622126"/>
                <a:ext cx="838440" cy="404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94CBED-35EC-C966-B1B9-73887B064D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23177" y="1613126"/>
                  <a:ext cx="8560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E647845-CA1F-FB38-B56B-600729C20344}"/>
                    </a:ext>
                  </a:extLst>
                </p14:cNvPr>
                <p14:cNvContentPartPr/>
                <p14:nvPr/>
              </p14:nvContentPartPr>
              <p14:xfrm>
                <a:off x="3003377" y="1708886"/>
                <a:ext cx="55440" cy="206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E647845-CA1F-FB38-B56B-600729C203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94737" y="1700246"/>
                  <a:ext cx="730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89FC206-9D4E-C203-E4F7-241C0F2B86BC}"/>
              </a:ext>
            </a:extLst>
          </p:cNvPr>
          <p:cNvGrpSpPr/>
          <p:nvPr/>
        </p:nvGrpSpPr>
        <p:grpSpPr>
          <a:xfrm>
            <a:off x="6595457" y="3513566"/>
            <a:ext cx="2287440" cy="483120"/>
            <a:chOff x="6595457" y="3513566"/>
            <a:chExt cx="22874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128AC25-0A76-D46F-B92C-C477C0E3AB31}"/>
                    </a:ext>
                  </a:extLst>
                </p14:cNvPr>
                <p14:cNvContentPartPr/>
                <p14:nvPr/>
              </p14:nvContentPartPr>
              <p14:xfrm>
                <a:off x="6595457" y="3623006"/>
                <a:ext cx="362160" cy="225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128AC25-0A76-D46F-B92C-C477C0E3AB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86817" y="3614366"/>
                  <a:ext cx="379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16FDC46-67BB-F1A8-6B17-D3EAA8812EF9}"/>
                    </a:ext>
                  </a:extLst>
                </p14:cNvPr>
                <p14:cNvContentPartPr/>
                <p14:nvPr/>
              </p14:nvContentPartPr>
              <p14:xfrm>
                <a:off x="7075337" y="3864206"/>
                <a:ext cx="23400" cy="132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16FDC46-67BB-F1A8-6B17-D3EAA8812E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66697" y="3855206"/>
                  <a:ext cx="41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420774-DB70-F26F-CB9D-9CF9B9ACD2DB}"/>
                    </a:ext>
                  </a:extLst>
                </p14:cNvPr>
                <p14:cNvContentPartPr/>
                <p14:nvPr/>
              </p14:nvContentPartPr>
              <p14:xfrm>
                <a:off x="7206377" y="3756926"/>
                <a:ext cx="196560" cy="96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420774-DB70-F26F-CB9D-9CF9B9ACD2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7377" y="3748286"/>
                  <a:ext cx="21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F50495-1411-EC48-5EDA-548314EDF7E0}"/>
                    </a:ext>
                  </a:extLst>
                </p14:cNvPr>
                <p14:cNvContentPartPr/>
                <p14:nvPr/>
              </p14:nvContentPartPr>
              <p14:xfrm>
                <a:off x="7368017" y="3656486"/>
                <a:ext cx="33120" cy="215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F50495-1411-EC48-5EDA-548314EDF7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59377" y="3647846"/>
                  <a:ext cx="50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3F38563-A167-758D-64D2-C4C50CB9BF6A}"/>
                    </a:ext>
                  </a:extLst>
                </p14:cNvPr>
                <p14:cNvContentPartPr/>
                <p14:nvPr/>
              </p14:nvContentPartPr>
              <p14:xfrm>
                <a:off x="7586537" y="3513566"/>
                <a:ext cx="339480" cy="418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3F38563-A167-758D-64D2-C4C50CB9BF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77537" y="3504566"/>
                  <a:ext cx="357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435D1CD-A380-2CFF-50BB-6AAD5CDB0435}"/>
                    </a:ext>
                  </a:extLst>
                </p14:cNvPr>
                <p14:cNvContentPartPr/>
                <p14:nvPr/>
              </p14:nvContentPartPr>
              <p14:xfrm>
                <a:off x="7968497" y="3829286"/>
                <a:ext cx="194400" cy="1231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435D1CD-A380-2CFF-50BB-6AAD5CDB04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9497" y="3820646"/>
                  <a:ext cx="212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EF56E37-9E2B-30C1-7BCE-3DEB5519985E}"/>
                    </a:ext>
                  </a:extLst>
                </p14:cNvPr>
                <p14:cNvContentPartPr/>
                <p14:nvPr/>
              </p14:nvContentPartPr>
              <p14:xfrm>
                <a:off x="8251097" y="3523646"/>
                <a:ext cx="306360" cy="28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EF56E37-9E2B-30C1-7BCE-3DEB551998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42097" y="3514646"/>
                  <a:ext cx="324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027F4F2-048C-7489-87A1-FA50606372C4}"/>
                    </a:ext>
                  </a:extLst>
                </p14:cNvPr>
                <p14:cNvContentPartPr/>
                <p14:nvPr/>
              </p14:nvContentPartPr>
              <p14:xfrm>
                <a:off x="8512817" y="3975086"/>
                <a:ext cx="54360" cy="20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027F4F2-048C-7489-87A1-FA50606372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03817" y="3966446"/>
                  <a:ext cx="72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863F716-5DE8-C9DB-C1FC-7EEA06E1D9CA}"/>
                    </a:ext>
                  </a:extLst>
                </p14:cNvPr>
                <p14:cNvContentPartPr/>
                <p14:nvPr/>
              </p14:nvContentPartPr>
              <p14:xfrm>
                <a:off x="8610377" y="3944486"/>
                <a:ext cx="140760" cy="6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863F716-5DE8-C9DB-C1FC-7EEA06E1D9C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1377" y="3935846"/>
                  <a:ext cx="158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6CF8989-7E31-E1DB-2B9B-9A35CB83F2B4}"/>
                    </a:ext>
                  </a:extLst>
                </p14:cNvPr>
                <p14:cNvContentPartPr/>
                <p14:nvPr/>
              </p14:nvContentPartPr>
              <p14:xfrm>
                <a:off x="8871737" y="3940526"/>
                <a:ext cx="1116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6CF8989-7E31-E1DB-2B9B-9A35CB83F2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63097" y="3931886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6447A98-CC24-F23B-28C4-E010A85F17BA}"/>
              </a:ext>
            </a:extLst>
          </p:cNvPr>
          <p:cNvGrpSpPr/>
          <p:nvPr/>
        </p:nvGrpSpPr>
        <p:grpSpPr>
          <a:xfrm>
            <a:off x="6410777" y="4483766"/>
            <a:ext cx="1035360" cy="761400"/>
            <a:chOff x="6410777" y="4483766"/>
            <a:chExt cx="103536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4BAC801-6960-E03D-C5B5-ED17B14E62C0}"/>
                    </a:ext>
                  </a:extLst>
                </p14:cNvPr>
                <p14:cNvContentPartPr/>
                <p14:nvPr/>
              </p14:nvContentPartPr>
              <p14:xfrm>
                <a:off x="6431297" y="4527326"/>
                <a:ext cx="730440" cy="350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4BAC801-6960-E03D-C5B5-ED17B14E62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2657" y="4518326"/>
                  <a:ext cx="7480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8789810-E6E0-5B59-D2AF-B5CD0964A248}"/>
                    </a:ext>
                  </a:extLst>
                </p14:cNvPr>
                <p14:cNvContentPartPr/>
                <p14:nvPr/>
              </p14:nvContentPartPr>
              <p14:xfrm>
                <a:off x="7269377" y="4703726"/>
                <a:ext cx="176760" cy="541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8789810-E6E0-5B59-D2AF-B5CD0964A24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0737" y="4695086"/>
                  <a:ext cx="1944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DC8963A-F666-B07B-705C-2E1AB84E6758}"/>
                    </a:ext>
                  </a:extLst>
                </p14:cNvPr>
                <p14:cNvContentPartPr/>
                <p14:nvPr/>
              </p14:nvContentPartPr>
              <p14:xfrm>
                <a:off x="6410777" y="4483766"/>
                <a:ext cx="736920" cy="470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DC8963A-F666-B07B-705C-2E1AB84E67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02137" y="4475126"/>
                  <a:ext cx="754560" cy="48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9400"/>
            <a:ext cx="5184775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80125"/>
            <a:ext cx="88566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7812088" cy="576263"/>
          </a:xfrm>
        </p:spPr>
        <p:txBody>
          <a:bodyPr/>
          <a:lstStyle/>
          <a:p>
            <a:pPr eaLnBrk="1" hangingPunct="1"/>
            <a:r>
              <a:rPr lang="en-US" altLang="zh-TW"/>
              <a:t>Spatial Correlation and Convolution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96888"/>
            <a:ext cx="6929437" cy="63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818555F-8CE4-21BF-FD8E-46D0067F0539}"/>
              </a:ext>
            </a:extLst>
          </p:cNvPr>
          <p:cNvGrpSpPr/>
          <p:nvPr/>
        </p:nvGrpSpPr>
        <p:grpSpPr>
          <a:xfrm>
            <a:off x="6644560" y="400800"/>
            <a:ext cx="1524240" cy="895320"/>
            <a:chOff x="6644560" y="400800"/>
            <a:chExt cx="1524240" cy="89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39D5BCE-4082-BB18-7159-ED4842CB0A59}"/>
                    </a:ext>
                  </a:extLst>
                </p14:cNvPr>
                <p14:cNvContentPartPr/>
                <p14:nvPr/>
              </p14:nvContentPartPr>
              <p14:xfrm>
                <a:off x="7106080" y="649560"/>
                <a:ext cx="1062720" cy="6465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39D5BCE-4082-BB18-7159-ED4842CB0A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7440" y="640560"/>
                  <a:ext cx="108036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795D0FF-F9C0-462B-7714-EDB2DF9A59AA}"/>
                    </a:ext>
                  </a:extLst>
                </p14:cNvPr>
                <p14:cNvContentPartPr/>
                <p14:nvPr/>
              </p14:nvContentPartPr>
              <p14:xfrm>
                <a:off x="6644560" y="649920"/>
                <a:ext cx="645480" cy="35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795D0FF-F9C0-462B-7714-EDB2DF9A59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35560" y="641280"/>
                  <a:ext cx="663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1BC9D56-B674-79A1-7D7B-F36E4C1B41A2}"/>
                    </a:ext>
                  </a:extLst>
                </p14:cNvPr>
                <p14:cNvContentPartPr/>
                <p14:nvPr/>
              </p14:nvContentPartPr>
              <p14:xfrm>
                <a:off x="7452040" y="400800"/>
                <a:ext cx="401400" cy="271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1BC9D56-B674-79A1-7D7B-F36E4C1B41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43040" y="391800"/>
                  <a:ext cx="419040" cy="288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4463"/>
            <a:ext cx="6118225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420938"/>
            <a:ext cx="2065337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183063"/>
            <a:ext cx="7345363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588" name="Object 5"/>
          <p:cNvGraphicFramePr>
            <a:graphicFrameLocks noChangeAspect="1"/>
          </p:cNvGraphicFramePr>
          <p:nvPr/>
        </p:nvGraphicFramePr>
        <p:xfrm>
          <a:off x="3276600" y="2492375"/>
          <a:ext cx="3808413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12900" imgH="660400" progId="Equation.3">
                  <p:embed/>
                </p:oleObj>
              </mc:Choice>
              <mc:Fallback>
                <p:oleObj name="方程式" r:id="rId3" imgW="16129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92375"/>
                        <a:ext cx="3808413" cy="155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370013" y="1341438"/>
            <a:ext cx="7313612" cy="4114800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Vector Representation of Linear Filtering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Smoothing Spatial Filters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Smoothing Linear Filters </a:t>
            </a:r>
          </a:p>
          <a:p>
            <a:pPr lvl="1" eaLnBrk="1" hangingPunct="1"/>
            <a:r>
              <a:rPr lang="en-US" altLang="zh-TW"/>
              <a:t>Noise reduction</a:t>
            </a:r>
          </a:p>
          <a:p>
            <a:pPr lvl="1" eaLnBrk="1" hangingPunct="1"/>
            <a:r>
              <a:rPr lang="en-US" altLang="zh-TW"/>
              <a:t>Smoothing of false contours</a:t>
            </a:r>
          </a:p>
          <a:p>
            <a:pPr lvl="1" eaLnBrk="1" hangingPunct="1"/>
            <a:r>
              <a:rPr lang="en-US" altLang="zh-TW"/>
              <a:t>Reduction of irrelevant detail</a:t>
            </a:r>
          </a:p>
          <a:p>
            <a:pPr lvl="1" eaLnBrk="1" hangingPunct="1"/>
            <a:endParaRPr lang="en-US" altLang="zh-TW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429000"/>
            <a:ext cx="6840538" cy="297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636" name="Object 6"/>
          <p:cNvGraphicFramePr>
            <a:graphicFrameLocks noChangeAspect="1"/>
          </p:cNvGraphicFramePr>
          <p:nvPr/>
        </p:nvGraphicFramePr>
        <p:xfrm>
          <a:off x="3492500" y="2060575"/>
          <a:ext cx="18065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710891" imgH="431613" progId="Equation.3">
                  <p:embed/>
                </p:oleObj>
              </mc:Choice>
              <mc:Fallback>
                <p:oleObj name="方程式" r:id="rId3" imgW="710891" imgH="43161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060575"/>
                        <a:ext cx="18065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1835150" y="2349500"/>
          <a:ext cx="5708650" cy="213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247900" imgH="838200" progId="Equation.3">
                  <p:embed/>
                </p:oleObj>
              </mc:Choice>
              <mc:Fallback>
                <p:oleObj name="方程式" r:id="rId2" imgW="22479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349500"/>
                        <a:ext cx="5708650" cy="213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722313"/>
            <a:ext cx="5835650" cy="582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1683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1200"/>
            <a:ext cx="2401888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4450"/>
            <a:ext cx="3446463" cy="513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0800"/>
            <a:ext cx="658812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Some Basic Gray Level Transformations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844675"/>
            <a:ext cx="6840537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8604250" cy="406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Order-statistic filters</a:t>
            </a:r>
          </a:p>
          <a:p>
            <a:pPr lvl="1" eaLnBrk="1" hangingPunct="1"/>
            <a:r>
              <a:rPr lang="en-US" altLang="zh-TW"/>
              <a:t>median filter: Replace the value of a pixel by the median of the gray levels in the neighborhood of that pixel</a:t>
            </a:r>
          </a:p>
          <a:p>
            <a:pPr lvl="1" eaLnBrk="1" hangingPunct="1"/>
            <a:r>
              <a:rPr lang="en-US" altLang="zh-TW"/>
              <a:t>Noise-reduction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8388350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Sharpening Spatial Filters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Foundation</a:t>
            </a:r>
          </a:p>
          <a:p>
            <a:pPr lvl="1" eaLnBrk="1" hangingPunct="1"/>
            <a:r>
              <a:rPr lang="en-US" altLang="zh-TW"/>
              <a:t>The first-order derivative</a:t>
            </a: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r>
              <a:rPr lang="en-US" altLang="zh-TW"/>
              <a:t>The second-order derivative</a:t>
            </a:r>
          </a:p>
        </p:txBody>
      </p:sp>
      <p:graphicFrame>
        <p:nvGraphicFramePr>
          <p:cNvPr id="76804" name="Object 5"/>
          <p:cNvGraphicFramePr>
            <a:graphicFrameLocks noChangeAspect="1"/>
          </p:cNvGraphicFramePr>
          <p:nvPr/>
        </p:nvGraphicFramePr>
        <p:xfrm>
          <a:off x="2987675" y="2786063"/>
          <a:ext cx="32575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282700" imgH="393700" progId="Equation.3">
                  <p:embed/>
                </p:oleObj>
              </mc:Choice>
              <mc:Fallback>
                <p:oleObj name="方程式" r:id="rId2" imgW="12827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86063"/>
                        <a:ext cx="32575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6"/>
          <p:cNvGraphicFramePr>
            <a:graphicFrameLocks noChangeAspect="1"/>
          </p:cNvGraphicFramePr>
          <p:nvPr/>
        </p:nvGraphicFramePr>
        <p:xfrm>
          <a:off x="2300288" y="4292600"/>
          <a:ext cx="5224462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057400" imgH="419100" progId="Equation.3">
                  <p:embed/>
                </p:oleObj>
              </mc:Choice>
              <mc:Fallback>
                <p:oleObj name="方程式" r:id="rId4" imgW="20574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4292600"/>
                        <a:ext cx="5224462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450"/>
            <a:ext cx="8459787" cy="677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6264275" cy="59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268413"/>
            <a:ext cx="1809750" cy="454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Use of second derivatives for enhancement-The Laplacian</a:t>
            </a:r>
          </a:p>
          <a:p>
            <a:pPr lvl="1" eaLnBrk="1" hangingPunct="1"/>
            <a:r>
              <a:rPr lang="en-US" altLang="zh-TW"/>
              <a:t>Development of the method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692275" y="4508500"/>
          <a:ext cx="63214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489200" imgH="419100" progId="Equation.3">
                  <p:embed/>
                </p:oleObj>
              </mc:Choice>
              <mc:Fallback>
                <p:oleObj name="方程式" r:id="rId2" imgW="24892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508500"/>
                        <a:ext cx="6321425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2916238" y="3429000"/>
          <a:ext cx="29019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43000" imgH="444500" progId="Equation.3">
                  <p:embed/>
                </p:oleObj>
              </mc:Choice>
              <mc:Fallback>
                <p:oleObj name="方程式" r:id="rId4" imgW="11430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429000"/>
                        <a:ext cx="290195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8" name="Object 6"/>
          <p:cNvGraphicFramePr>
            <a:graphicFrameLocks noChangeAspect="1"/>
          </p:cNvGraphicFramePr>
          <p:nvPr/>
        </p:nvGraphicFramePr>
        <p:xfrm>
          <a:off x="1619250" y="5589588"/>
          <a:ext cx="63214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489200" imgH="444500" progId="Equation.3">
                  <p:embed/>
                </p:oleObj>
              </mc:Choice>
              <mc:Fallback>
                <p:oleObj name="方程式" r:id="rId6" imgW="2489200" imgH="444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89588"/>
                        <a:ext cx="63214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F2854D-F026-06BC-486F-10109537D1F5}"/>
                  </a:ext>
                </a:extLst>
              </p14:cNvPr>
              <p14:cNvContentPartPr/>
              <p14:nvPr/>
            </p14:nvContentPartPr>
            <p14:xfrm>
              <a:off x="1426063" y="2742446"/>
              <a:ext cx="5999400" cy="88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F2854D-F026-06BC-486F-10109537D1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7063" y="2733806"/>
                <a:ext cx="6017040" cy="10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1619250" y="1844675"/>
          <a:ext cx="699928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755900" imgH="457200" progId="Equation.3">
                  <p:embed/>
                </p:oleObj>
              </mc:Choice>
              <mc:Fallback>
                <p:oleObj name="方程式" r:id="rId2" imgW="2755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6999288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230188" y="3086100"/>
          <a:ext cx="8805862" cy="336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467100" imgH="1320800" progId="Equation.3">
                  <p:embed/>
                </p:oleObj>
              </mc:Choice>
              <mc:Fallback>
                <p:oleObj name="方程式" r:id="rId4" imgW="3467100" imgH="1320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086100"/>
                        <a:ext cx="8805862" cy="336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326AA1D-F315-ED45-4DAC-139EE6994966}"/>
                  </a:ext>
                </a:extLst>
              </p14:cNvPr>
              <p14:cNvContentPartPr/>
              <p14:nvPr/>
            </p14:nvContentPartPr>
            <p14:xfrm>
              <a:off x="-1021577" y="3058526"/>
              <a:ext cx="140040" cy="73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326AA1D-F315-ED45-4DAC-139EE69949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30577" y="3049886"/>
                <a:ext cx="157680" cy="9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97063"/>
            <a:ext cx="8739187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1923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4292600"/>
            <a:ext cx="857885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250825"/>
            <a:ext cx="5489575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2947" name="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20713"/>
            <a:ext cx="201771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Image negatives</a:t>
            </a:r>
          </a:p>
          <a:p>
            <a:pPr eaLnBrk="1" hangingPunct="1"/>
            <a:endParaRPr lang="en-US" altLang="zh-TW"/>
          </a:p>
          <a:p>
            <a:pPr lvl="1" eaLnBrk="1" hangingPunct="1"/>
            <a:r>
              <a:rPr lang="en-US" altLang="zh-TW"/>
              <a:t>Enhance white or gray details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67088"/>
            <a:ext cx="7272337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3446463" y="2378075"/>
          <a:ext cx="16922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736280" imgH="177723" progId="Equation.3">
                  <p:embed/>
                </p:oleObj>
              </mc:Choice>
              <mc:Fallback>
                <p:oleObj name="方程式" r:id="rId3" imgW="736280" imgH="17772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2378075"/>
                        <a:ext cx="16922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Simplifications</a:t>
            </a: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323850" y="3324225"/>
          <a:ext cx="8836025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3479800" imgH="889000" progId="Equation.3">
                  <p:embed/>
                </p:oleObj>
              </mc:Choice>
              <mc:Fallback>
                <p:oleObj name="方程式" r:id="rId2" imgW="3479800" imgH="889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324225"/>
                        <a:ext cx="8836025" cy="226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0813"/>
            <a:ext cx="6913562" cy="666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27118CD-F5F9-BA62-96D9-A6342549FA7C}"/>
              </a:ext>
            </a:extLst>
          </p:cNvPr>
          <p:cNvGrpSpPr/>
          <p:nvPr/>
        </p:nvGrpSpPr>
        <p:grpSpPr>
          <a:xfrm>
            <a:off x="7772143" y="2100926"/>
            <a:ext cx="386640" cy="1251720"/>
            <a:chOff x="7772143" y="2100926"/>
            <a:chExt cx="386640" cy="12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5C3EFC7-FF67-F818-F33D-DCAF0A24A12B}"/>
                    </a:ext>
                  </a:extLst>
                </p14:cNvPr>
                <p14:cNvContentPartPr/>
                <p14:nvPr/>
              </p14:nvContentPartPr>
              <p14:xfrm>
                <a:off x="7772143" y="2100926"/>
                <a:ext cx="306360" cy="12517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5C3EFC7-FF67-F818-F33D-DCAF0A24A1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63143" y="2091926"/>
                  <a:ext cx="32400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3BF166D-4BF0-7498-CC00-43C4891C5974}"/>
                    </a:ext>
                  </a:extLst>
                </p14:cNvPr>
                <p14:cNvContentPartPr/>
                <p14:nvPr/>
              </p14:nvContentPartPr>
              <p14:xfrm>
                <a:off x="7772143" y="3075446"/>
                <a:ext cx="386640" cy="2347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3BF166D-4BF0-7498-CC00-43C4891C59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63143" y="3066446"/>
                  <a:ext cx="4042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1740F-0811-752F-BFAD-BD73DA7D672D}"/>
              </a:ext>
            </a:extLst>
          </p:cNvPr>
          <p:cNvGrpSpPr/>
          <p:nvPr/>
        </p:nvGrpSpPr>
        <p:grpSpPr>
          <a:xfrm>
            <a:off x="3808183" y="2643446"/>
            <a:ext cx="883440" cy="320760"/>
            <a:chOff x="3808183" y="2643446"/>
            <a:chExt cx="8834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2B83806-A994-8871-A0EB-B0781E8D79A2}"/>
                    </a:ext>
                  </a:extLst>
                </p14:cNvPr>
                <p14:cNvContentPartPr/>
                <p14:nvPr/>
              </p14:nvContentPartPr>
              <p14:xfrm>
                <a:off x="3941743" y="2643446"/>
                <a:ext cx="749880" cy="31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2B83806-A994-8871-A0EB-B0781E8D79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2743" y="2634806"/>
                  <a:ext cx="767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0E1E641-250F-E361-5276-9B158A556E1C}"/>
                    </a:ext>
                  </a:extLst>
                </p14:cNvPr>
                <p14:cNvContentPartPr/>
                <p14:nvPr/>
              </p14:nvContentPartPr>
              <p14:xfrm>
                <a:off x="3808183" y="2699606"/>
                <a:ext cx="426600" cy="264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0E1E641-250F-E361-5276-9B158A556E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9183" y="2690606"/>
                  <a:ext cx="44424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B0928F3-79D5-0430-1113-5404EC44642B}"/>
                  </a:ext>
                </a:extLst>
              </p14:cNvPr>
              <p14:cNvContentPartPr/>
              <p14:nvPr/>
            </p14:nvContentPartPr>
            <p14:xfrm>
              <a:off x="1118263" y="21566"/>
              <a:ext cx="188280" cy="4971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B0928F3-79D5-0430-1113-5404EC446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9263" y="12926"/>
                <a:ext cx="2059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182C519-8D4B-54D9-B223-15E685BA1E06}"/>
                  </a:ext>
                </a:extLst>
              </p14:cNvPr>
              <p14:cNvContentPartPr/>
              <p14:nvPr/>
            </p14:nvContentPartPr>
            <p14:xfrm>
              <a:off x="3320023" y="705926"/>
              <a:ext cx="505440" cy="3060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182C519-8D4B-54D9-B223-15E685BA1E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1023" y="697286"/>
                <a:ext cx="5230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10DFDBF-01F9-E564-E18B-B2B188ED827A}"/>
                  </a:ext>
                </a:extLst>
              </p14:cNvPr>
              <p14:cNvContentPartPr/>
              <p14:nvPr/>
            </p14:nvContentPartPr>
            <p14:xfrm>
              <a:off x="1296463" y="2351486"/>
              <a:ext cx="597600" cy="675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10DFDBF-01F9-E564-E18B-B2B188ED82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7463" y="2342486"/>
                <a:ext cx="6152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74DE1FD-E70C-EDE3-6C67-E431D13F2428}"/>
                  </a:ext>
                </a:extLst>
              </p14:cNvPr>
              <p14:cNvContentPartPr/>
              <p14:nvPr/>
            </p14:nvContentPartPr>
            <p14:xfrm>
              <a:off x="8147623" y="3993086"/>
              <a:ext cx="657360" cy="3726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74DE1FD-E70C-EDE3-6C67-E431D13F242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38623" y="3984086"/>
                <a:ext cx="675000" cy="39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Unsharp masking and highboost filtering</a:t>
            </a:r>
          </a:p>
          <a:p>
            <a:pPr lvl="1" eaLnBrk="1" hangingPunct="1"/>
            <a:r>
              <a:rPr lang="en-US" altLang="zh-TW"/>
              <a:t>Unsharp masking</a:t>
            </a:r>
          </a:p>
          <a:p>
            <a:pPr lvl="2" eaLnBrk="1" hangingPunct="1"/>
            <a:r>
              <a:rPr lang="en-US" altLang="zh-TW"/>
              <a:t>Substract a blurred version of an image from the image itself</a:t>
            </a:r>
          </a:p>
          <a:p>
            <a:pPr lvl="2" eaLnBrk="1" hangingPunct="1"/>
            <a:endParaRPr lang="en-US" altLang="zh-TW"/>
          </a:p>
          <a:p>
            <a:pPr lvl="2" eaLnBrk="1" hangingPunct="1"/>
            <a:endParaRPr lang="en-US" altLang="zh-TW"/>
          </a:p>
          <a:p>
            <a:pPr lvl="2" eaLnBrk="1" hangingPunct="1"/>
            <a:endParaRPr lang="en-US" altLang="zh-TW"/>
          </a:p>
          <a:p>
            <a:pPr lvl="2" eaLnBrk="1" hangingPunct="1"/>
            <a:r>
              <a:rPr lang="en-US" altLang="zh-TW"/>
              <a:t>              : The image,               : The blurred image</a:t>
            </a:r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2633663" y="4149725"/>
          <a:ext cx="464343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828800" imgH="241300" progId="Equation.3">
                  <p:embed/>
                </p:oleObj>
              </mc:Choice>
              <mc:Fallback>
                <p:oleObj name="方程式" r:id="rId2" imgW="18288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4149725"/>
                        <a:ext cx="464343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2771775" y="5114925"/>
          <a:ext cx="1223963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482391" imgH="203112" progId="Equation.3">
                  <p:embed/>
                </p:oleObj>
              </mc:Choice>
              <mc:Fallback>
                <p:oleObj name="方程式" r:id="rId4" imgW="48239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114925"/>
                        <a:ext cx="1223963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5940425" y="5084763"/>
          <a:ext cx="1223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482391" imgH="228501" progId="Equation.3">
                  <p:embed/>
                </p:oleObj>
              </mc:Choice>
              <mc:Fallback>
                <p:oleObj name="方程式" r:id="rId6" imgW="482391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084763"/>
                        <a:ext cx="122396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2366963" y="5999163"/>
          <a:ext cx="50942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006600" imgH="228600" progId="Equation.3">
                  <p:embed/>
                </p:oleObj>
              </mc:Choice>
              <mc:Fallback>
                <p:oleObj name="方程式" r:id="rId8" imgW="2006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5999163"/>
                        <a:ext cx="50942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7821613" y="6061075"/>
          <a:ext cx="9667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380835" imgH="203112" progId="Equation.3">
                  <p:embed/>
                </p:oleObj>
              </mc:Choice>
              <mc:Fallback>
                <p:oleObj name="方程式" r:id="rId10" imgW="380835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1613" y="6061075"/>
                        <a:ext cx="9667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C3C710A-5BD0-E856-63D1-C50F6621C2EE}"/>
              </a:ext>
            </a:extLst>
          </p:cNvPr>
          <p:cNvGrpSpPr/>
          <p:nvPr/>
        </p:nvGrpSpPr>
        <p:grpSpPr>
          <a:xfrm>
            <a:off x="1806583" y="2263286"/>
            <a:ext cx="1442520" cy="99360"/>
            <a:chOff x="1806583" y="2263286"/>
            <a:chExt cx="144252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1D9DCCA-4536-E559-00C8-1A82918AFF5A}"/>
                    </a:ext>
                  </a:extLst>
                </p14:cNvPr>
                <p14:cNvContentPartPr/>
                <p14:nvPr/>
              </p14:nvContentPartPr>
              <p14:xfrm>
                <a:off x="1937623" y="2263646"/>
                <a:ext cx="360" cy="3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1D9DCCA-4536-E559-00C8-1A82918AFF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8623" y="22550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CC9A510-76C2-EC4E-E4A4-99AB431E0C99}"/>
                    </a:ext>
                  </a:extLst>
                </p14:cNvPr>
                <p14:cNvContentPartPr/>
                <p14:nvPr/>
              </p14:nvContentPartPr>
              <p14:xfrm>
                <a:off x="1806583" y="2263286"/>
                <a:ext cx="1442520" cy="99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CC9A510-76C2-EC4E-E4A4-99AB431E0C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7943" y="2254286"/>
                  <a:ext cx="14601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83A2173-FA87-5733-6A7C-CD00684EE61E}"/>
                  </a:ext>
                </a:extLst>
              </p14:cNvPr>
              <p14:cNvContentPartPr/>
              <p14:nvPr/>
            </p14:nvContentPartPr>
            <p14:xfrm>
              <a:off x="4256383" y="3624086"/>
              <a:ext cx="1153080" cy="23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83A2173-FA87-5733-6A7C-CD00684EE6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47383" y="3615086"/>
                <a:ext cx="1170720" cy="4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High-boost filtering</a:t>
            </a:r>
          </a:p>
          <a:p>
            <a:pPr lvl="2" eaLnBrk="1" hangingPunct="1"/>
            <a:endParaRPr lang="en-US" altLang="zh-TW"/>
          </a:p>
          <a:p>
            <a:pPr eaLnBrk="1" hangingPunct="1"/>
            <a:endParaRPr lang="zh-TW" altLang="en-US"/>
          </a:p>
        </p:txBody>
      </p:sp>
      <p:graphicFrame>
        <p:nvGraphicFramePr>
          <p:cNvPr id="87044" name="Object 7"/>
          <p:cNvGraphicFramePr>
            <a:graphicFrameLocks noChangeAspect="1"/>
          </p:cNvGraphicFramePr>
          <p:nvPr/>
        </p:nvGraphicFramePr>
        <p:xfrm>
          <a:off x="1547813" y="2636838"/>
          <a:ext cx="509428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006600" imgH="228600" progId="Equation.3">
                  <p:embed/>
                </p:oleObj>
              </mc:Choice>
              <mc:Fallback>
                <p:oleObj name="方程式" r:id="rId2" imgW="2006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509428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8"/>
          <p:cNvGraphicFramePr>
            <a:graphicFrameLocks noChangeAspect="1"/>
          </p:cNvGraphicFramePr>
          <p:nvPr/>
        </p:nvGraphicFramePr>
        <p:xfrm>
          <a:off x="7164388" y="2708275"/>
          <a:ext cx="9667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380835" imgH="203112" progId="Equation.3">
                  <p:embed/>
                </p:oleObj>
              </mc:Choice>
              <mc:Fallback>
                <p:oleObj name="方程式" r:id="rId4" imgW="380835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708275"/>
                        <a:ext cx="9667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806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806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0350"/>
            <a:ext cx="4202113" cy="61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193800"/>
            <a:ext cx="183515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890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04813"/>
            <a:ext cx="2663825" cy="608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1165225"/>
            <a:ext cx="1919288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Using first-order derivatives for (nonlinear) image sharpening</a:t>
            </a:r>
            <a:r>
              <a:rPr lang="en-US" altLang="zh-TW">
                <a:latin typeface="Arial" panose="020B0604020202020204" pitchFamily="34" charset="0"/>
              </a:rPr>
              <a:t>—</a:t>
            </a:r>
            <a:r>
              <a:rPr lang="en-US" altLang="zh-TW"/>
              <a:t>The gradient</a:t>
            </a:r>
          </a:p>
        </p:txBody>
      </p:sp>
      <p:graphicFrame>
        <p:nvGraphicFramePr>
          <p:cNvPr id="90116" name="Object 4"/>
          <p:cNvGraphicFramePr>
            <a:graphicFrameLocks noChangeAspect="1"/>
          </p:cNvGraphicFramePr>
          <p:nvPr/>
        </p:nvGraphicFramePr>
        <p:xfrm>
          <a:off x="2700338" y="3141663"/>
          <a:ext cx="2903537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143000" imgH="812800" progId="Equation.3">
                  <p:embed/>
                </p:oleObj>
              </mc:Choice>
              <mc:Fallback>
                <p:oleObj name="方程式" r:id="rId2" imgW="1143000" imgH="81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141663"/>
                        <a:ext cx="2903537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The magnitude is rotation invariant (isotropic)</a:t>
            </a:r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2339975" y="2763838"/>
          <a:ext cx="4451350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1752600" imgH="939800" progId="Equation.3">
                  <p:embed/>
                </p:oleObj>
              </mc:Choice>
              <mc:Fallback>
                <p:oleObj name="方程式" r:id="rId2" imgW="17526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63838"/>
                        <a:ext cx="4451350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2484438" y="5373688"/>
          <a:ext cx="2387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939800" imgH="279400" progId="Equation.3">
                  <p:embed/>
                </p:oleObj>
              </mc:Choice>
              <mc:Fallback>
                <p:oleObj name="方程式" r:id="rId4" imgW="9398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73688"/>
                        <a:ext cx="2387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Computing using cross differences, Roberts cross-gradient operators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2339975" y="2774950"/>
          <a:ext cx="21939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863225" imgH="228501" progId="Equation.3">
                  <p:embed/>
                </p:oleObj>
              </mc:Choice>
              <mc:Fallback>
                <p:oleObj name="方程式" r:id="rId2" imgW="863225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774950"/>
                        <a:ext cx="21939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5580063" y="2781300"/>
          <a:ext cx="21939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863225" imgH="241195" progId="Equation.3">
                  <p:embed/>
                </p:oleObj>
              </mc:Choice>
              <mc:Fallback>
                <p:oleObj name="方程式" r:id="rId4" imgW="863225" imgH="24119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781300"/>
                        <a:ext cx="219392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4714875" y="2846388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kumimoji="1" sz="2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5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kumimoji="1" sz="19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/>
              <a:t>and</a:t>
            </a:r>
          </a:p>
        </p:txBody>
      </p:sp>
      <p:graphicFrame>
        <p:nvGraphicFramePr>
          <p:cNvPr id="92167" name="Object 7"/>
          <p:cNvGraphicFramePr>
            <a:graphicFrameLocks noChangeAspect="1"/>
          </p:cNvGraphicFramePr>
          <p:nvPr/>
        </p:nvGraphicFramePr>
        <p:xfrm>
          <a:off x="2339975" y="3548063"/>
          <a:ext cx="464502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828800" imgH="292100" progId="Equation.3">
                  <p:embed/>
                </p:oleObj>
              </mc:Choice>
              <mc:Fallback>
                <p:oleObj name="方程式" r:id="rId6" imgW="18288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48063"/>
                        <a:ext cx="464502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8"/>
          <p:cNvGraphicFramePr>
            <a:graphicFrameLocks noChangeAspect="1"/>
          </p:cNvGraphicFramePr>
          <p:nvPr/>
        </p:nvGraphicFramePr>
        <p:xfrm>
          <a:off x="2339975" y="4724400"/>
          <a:ext cx="35163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384300" imgH="254000" progId="Equation.3">
                  <p:embed/>
                </p:oleObj>
              </mc:Choice>
              <mc:Fallback>
                <p:oleObj name="方程式" r:id="rId8" imgW="1384300" imgH="254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724400"/>
                        <a:ext cx="35163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zh-TW"/>
              <a:t>Sobel operators</a:t>
            </a:r>
          </a:p>
          <a:p>
            <a:pPr lvl="2" eaLnBrk="1" hangingPunct="1"/>
            <a:r>
              <a:rPr lang="en-US" altLang="zh-TW"/>
              <a:t>A weight value of 2 is to achieve some smoothing by giving more importance to the center point</a:t>
            </a:r>
          </a:p>
        </p:txBody>
      </p:sp>
      <p:graphicFrame>
        <p:nvGraphicFramePr>
          <p:cNvPr id="93188" name="Object 4"/>
          <p:cNvGraphicFramePr>
            <a:graphicFrameLocks noChangeAspect="1"/>
          </p:cNvGraphicFramePr>
          <p:nvPr/>
        </p:nvGraphicFramePr>
        <p:xfrm>
          <a:off x="2124075" y="3860800"/>
          <a:ext cx="59039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324100" imgH="508000" progId="Equation.3">
                  <p:embed/>
                </p:oleObj>
              </mc:Choice>
              <mc:Fallback>
                <p:oleObj name="方程式" r:id="rId2" imgW="2324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860800"/>
                        <a:ext cx="59039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Log transformations</a:t>
            </a:r>
          </a:p>
          <a:p>
            <a:pPr eaLnBrk="1" hangingPunct="1"/>
            <a:endParaRPr lang="en-US" altLang="zh-TW"/>
          </a:p>
          <a:p>
            <a:pPr lvl="1" eaLnBrk="1" hangingPunct="1"/>
            <a:r>
              <a:rPr lang="en-US" altLang="zh-TW"/>
              <a:t>Compress the dynamic range of images with large variations in pixel values</a:t>
            </a:r>
            <a:endParaRPr lang="zh-TW" altLang="en-US"/>
          </a:p>
        </p:txBody>
      </p:sp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3257550" y="2349500"/>
          <a:ext cx="2071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901309" imgH="203112" progId="Equation.3">
                  <p:embed/>
                </p:oleObj>
              </mc:Choice>
              <mc:Fallback>
                <p:oleObj name="方程式" r:id="rId2" imgW="901309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349500"/>
                        <a:ext cx="20716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2400"/>
            <a:ext cx="76327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916113"/>
            <a:ext cx="8675688" cy="345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Combining Spatial Enhancement Methods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An example</a:t>
            </a:r>
          </a:p>
          <a:p>
            <a:pPr lvl="1" eaLnBrk="1" hangingPunct="1"/>
            <a:r>
              <a:rPr lang="en-US" altLang="zh-TW"/>
              <a:t>Laplacian to highlight fine detail</a:t>
            </a:r>
          </a:p>
          <a:p>
            <a:pPr lvl="1" eaLnBrk="1" hangingPunct="1"/>
            <a:r>
              <a:rPr lang="en-US" altLang="zh-TW"/>
              <a:t>Gradient to enhance prominent edges</a:t>
            </a:r>
          </a:p>
          <a:p>
            <a:pPr lvl="1" eaLnBrk="1" hangingPunct="1"/>
            <a:r>
              <a:rPr lang="en-US" altLang="zh-TW"/>
              <a:t>Smoothed version of the gradient image used to mask the Laplacian image</a:t>
            </a:r>
          </a:p>
          <a:p>
            <a:pPr lvl="1" eaLnBrk="1" hangingPunct="1"/>
            <a:r>
              <a:rPr lang="en-US" altLang="zh-TW"/>
              <a:t>Increase the dynamic range of the gray levels by using a gray-level transformation</a:t>
            </a:r>
          </a:p>
          <a:p>
            <a:pPr lvl="1" eaLnBrk="1" hangingPunct="1"/>
            <a:endParaRPr lang="en-US" altLang="zh-TW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0"/>
            <a:ext cx="4298950" cy="682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2924175"/>
            <a:ext cx="2193925" cy="378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0"/>
            <a:ext cx="43100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92150"/>
            <a:ext cx="1865313" cy="598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000" dirty="0"/>
                  <a:t>3.9</a:t>
                </a:r>
              </a:p>
              <a:p>
                <a:pPr eaLnBrk="1" hangingPunct="1"/>
                <a:r>
                  <a:rPr lang="en-US" altLang="zh-TW" sz="2000" dirty="0"/>
                  <a:t>Do the following:</a:t>
                </a:r>
              </a:p>
              <a:p>
                <a:pPr eaLnBrk="1" hangingPunct="1"/>
                <a:r>
                  <a:rPr lang="en-US" altLang="zh-TW" sz="2000" dirty="0"/>
                  <a:t>(b) Show that the inverse discrete transformation in Eq. (3-16) satisfies conditions (a’) and (b) in Section 3.3 only if none of the intensity 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=0, 1, 2,…,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/>
                  <a:t>, are missing in the original image.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r="-16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1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000" dirty="0"/>
                  <a:t>3.10</a:t>
                </a:r>
              </a:p>
              <a:p>
                <a:pPr eaLnBrk="1" hangingPunct="1"/>
                <a:r>
                  <a:rPr lang="en-US" altLang="zh-TW" sz="2000" dirty="0"/>
                  <a:t>Two images,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have </a:t>
                </a:r>
                <a:r>
                  <a:rPr lang="en-US" altLang="zh-TW" sz="2000" dirty="0" err="1"/>
                  <a:t>unnormalized</a:t>
                </a:r>
                <a:r>
                  <a:rPr lang="en-US" altLang="zh-TW" sz="2000" dirty="0"/>
                  <a:t> histograms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000" dirty="0"/>
                  <a:t>. Give the conditions (on the values of the pixels in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/>
                  <a:t>) under which you can determine the histograms of images formed as follows:</a:t>
                </a:r>
              </a:p>
              <a:p>
                <a:pPr eaLnBrk="1" hangingPunct="1"/>
                <a:r>
                  <a:rPr lang="en-US" altLang="zh-TW" sz="2000" dirty="0"/>
                  <a:t>(a)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eaLnBrk="1" hangingPunct="1"/>
                <a:r>
                  <a:rPr lang="en-US" altLang="zh-TW" sz="2000" dirty="0"/>
                  <a:t>Show how the histograms would be formed in each case. The arithmetic operations are element-wise operations, as defined in Sections 2.6.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67" t="-889" r="-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62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3.11</a:t>
                </a:r>
              </a:p>
              <a:p>
                <a:pPr eaLnBrk="1" hangingPunct="1"/>
                <a:r>
                  <a:rPr lang="en-US" altLang="zh-TW" sz="2000" dirty="0"/>
                  <a:t>Assume continuous intensity values, and suppose that the intensity values of an image have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/>
                  <a:t> for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000" dirty="0"/>
                  <a:t> for other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000" dirty="0"/>
                  <a:t>.</a:t>
                </a:r>
              </a:p>
              <a:p>
                <a:pPr eaLnBrk="1" hangingPunct="1"/>
                <a:r>
                  <a:rPr lang="en-US" altLang="zh-TW" sz="2000" dirty="0"/>
                  <a:t>(a) Find the transformation function that will map the input intensity values,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000" dirty="0"/>
                  <a:t>, into values,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000" dirty="0"/>
                  <a:t>, of a histogram-equalized image.</a:t>
                </a:r>
              </a:p>
              <a:p>
                <a:pPr eaLnBrk="1" hangingPunct="1"/>
                <a:r>
                  <a:rPr lang="en-US" altLang="zh-TW" sz="2000" dirty="0"/>
                  <a:t>(b) Find the transformation function that (when applied to the histogram-equalized intensities,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2000" dirty="0"/>
                  <a:t>) will produce an image whose intensity PDF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2000" dirty="0"/>
                  <a:t> for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000" dirty="0"/>
                  <a:t> for other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1751" b="-3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59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3.18</a:t>
                </a:r>
              </a:p>
              <a:p>
                <a:pPr eaLnBrk="1" hangingPunct="1"/>
                <a:r>
                  <a:rPr lang="en-US" altLang="zh-TW" sz="2000" dirty="0"/>
                  <a:t>You are given the following kernel and image: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/>
              </a:p>
              <a:p>
                <a:pPr eaLnBrk="1" hangingPunct="1"/>
                <a:r>
                  <a:rPr lang="en-US" altLang="zh-TW" sz="2000" dirty="0"/>
                  <a:t>(a) Given a sketch of the area encircled by the large ellipse in Fig. 3.28 when the kernel is centered at point (2, 3) (2</a:t>
                </a:r>
                <a:r>
                  <a:rPr lang="en-US" altLang="zh-TW" sz="2000" baseline="30000" dirty="0"/>
                  <a:t>nd</a:t>
                </a:r>
                <a:r>
                  <a:rPr lang="en-US" altLang="zh-TW" sz="2000" dirty="0"/>
                  <a:t> row, 3</a:t>
                </a:r>
                <a:r>
                  <a:rPr lang="en-US" altLang="zh-TW" sz="2000" baseline="30000" dirty="0"/>
                  <a:t>rd</a:t>
                </a:r>
                <a:r>
                  <a:rPr lang="en-US" altLang="zh-TW" sz="2000" dirty="0"/>
                  <a:t> col) of the image shown above. Show specific values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 r="-7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9795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000" dirty="0"/>
                  <a:t>3.18  (continued)</a:t>
                </a:r>
              </a:p>
              <a:p>
                <a:pPr eaLnBrk="1" hangingPunct="1"/>
                <a:r>
                  <a:rPr lang="en-US" altLang="zh-TW" sz="2000" dirty="0"/>
                  <a:t>(b) Compute the convolution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 using the minimum zero padding needed. Show the details of your computations when the kernel is centered on point (2, 3) of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, and then show the final full convolution result.</a:t>
                </a:r>
              </a:p>
              <a:p>
                <a:pPr eaLnBrk="1" hangingPunct="1"/>
                <a:r>
                  <a:rPr lang="en-US" altLang="zh-TW" sz="2000" dirty="0"/>
                  <a:t>(c) Repeat (b), but for correlation,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⋄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.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70013" y="1827212"/>
                <a:ext cx="7313612" cy="4194075"/>
              </a:xfrm>
              <a:blipFill>
                <a:blip r:embed="rId2"/>
                <a:stretch>
                  <a:fillRect l="-167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814343"/>
      </p:ext>
    </p:extLst>
  </p:cSld>
  <p:clrMapOvr>
    <a:masterClrMapping/>
  </p:clrMapOvr>
</p:sld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22132</TotalTime>
  <Words>1316</Words>
  <Application>Microsoft Office PowerPoint</Application>
  <PresentationFormat>全屏显示(4:3)</PresentationFormat>
  <Paragraphs>166</Paragraphs>
  <Slides>105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1" baseType="lpstr">
      <vt:lpstr>Arial</vt:lpstr>
      <vt:lpstr>Cambria Math</vt:lpstr>
      <vt:lpstr>Verdana</vt:lpstr>
      <vt:lpstr>Wingdings</vt:lpstr>
      <vt:lpstr>Eclipse</vt:lpstr>
      <vt:lpstr>方程式</vt:lpstr>
      <vt:lpstr>Digital Image Processing</vt:lpstr>
      <vt:lpstr>Background</vt:lpstr>
      <vt:lpstr>PowerPoint 演示文稿</vt:lpstr>
      <vt:lpstr>PowerPoint 演示文稿</vt:lpstr>
      <vt:lpstr>PowerPoint 演示文稿</vt:lpstr>
      <vt:lpstr>PowerPoint 演示文稿</vt:lpstr>
      <vt:lpstr>Some Basic Gray Level Transformations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Histogram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乘上原來的圖</vt:lpstr>
      <vt:lpstr>PowerPoint 演示文稿</vt:lpstr>
      <vt:lpstr>Fundamentals of Spatial Filtering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Smoothing Spatial Filters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Sharpening Spatial Filters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Combining Spatial Enhancement Methods</vt:lpstr>
      <vt:lpstr>PowerPoint 演示文稿</vt:lpstr>
      <vt:lpstr>PowerPoint 演示文稿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Ho Jerry</cp:lastModifiedBy>
  <cp:revision>93</cp:revision>
  <dcterms:created xsi:type="dcterms:W3CDTF">1601-01-01T00:00:00Z</dcterms:created>
  <dcterms:modified xsi:type="dcterms:W3CDTF">2024-04-16T17:56:46Z</dcterms:modified>
</cp:coreProperties>
</file>